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5544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41" d="100"/>
          <a:sy n="41" d="100"/>
        </p:scale>
        <p:origin x="19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44023"/>
            <a:ext cx="10363200" cy="541189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164619"/>
            <a:ext cx="9144000" cy="375306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D835-904F-4090-AB08-D68FB1F3A6F1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254D-EB44-4417-A3CC-3FC05D35C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5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D835-904F-4090-AB08-D68FB1F3A6F1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254D-EB44-4417-A3CC-3FC05D35C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5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27617"/>
            <a:ext cx="2628900" cy="131734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27617"/>
            <a:ext cx="7734300" cy="131734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D835-904F-4090-AB08-D68FB1F3A6F1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254D-EB44-4417-A3CC-3FC05D35C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3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D835-904F-4090-AB08-D68FB1F3A6F1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254D-EB44-4417-A3CC-3FC05D35C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6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875409"/>
            <a:ext cx="10515600" cy="646620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402786"/>
            <a:ext cx="10515600" cy="340042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D835-904F-4090-AB08-D68FB1F3A6F1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254D-EB44-4417-A3CC-3FC05D35C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1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138083"/>
            <a:ext cx="5181600" cy="98630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138083"/>
            <a:ext cx="5181600" cy="98630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D835-904F-4090-AB08-D68FB1F3A6F1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254D-EB44-4417-A3CC-3FC05D35C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8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27620"/>
            <a:ext cx="10515600" cy="30046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810636"/>
            <a:ext cx="5157787" cy="186753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678170"/>
            <a:ext cx="5157787" cy="8351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810636"/>
            <a:ext cx="5183188" cy="186753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678170"/>
            <a:ext cx="5183188" cy="8351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D835-904F-4090-AB08-D68FB1F3A6F1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254D-EB44-4417-A3CC-3FC05D35C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8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D835-904F-4090-AB08-D68FB1F3A6F1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254D-EB44-4417-A3CC-3FC05D35C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2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D835-904F-4090-AB08-D68FB1F3A6F1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254D-EB44-4417-A3CC-3FC05D35C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6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36320"/>
            <a:ext cx="3932237" cy="36271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238167"/>
            <a:ext cx="6172200" cy="110468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663440"/>
            <a:ext cx="3932237" cy="863959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D835-904F-4090-AB08-D68FB1F3A6F1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254D-EB44-4417-A3CC-3FC05D35C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36320"/>
            <a:ext cx="3932237" cy="36271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238167"/>
            <a:ext cx="6172200" cy="1104688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663440"/>
            <a:ext cx="3932237" cy="863959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D835-904F-4090-AB08-D68FB1F3A6F1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254D-EB44-4417-A3CC-3FC05D35C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8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27620"/>
            <a:ext cx="1051560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38083"/>
            <a:ext cx="1051560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4407730"/>
            <a:ext cx="27432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8D835-904F-4090-AB08-D68FB1F3A6F1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4407730"/>
            <a:ext cx="41148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4407730"/>
            <a:ext cx="27432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E254D-EB44-4417-A3CC-3FC05D35C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5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1" y="227976"/>
            <a:ext cx="11638379" cy="7442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1" y="7877907"/>
            <a:ext cx="11638379" cy="743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39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1</cp:revision>
  <dcterms:created xsi:type="dcterms:W3CDTF">2015-04-25T22:47:13Z</dcterms:created>
  <dcterms:modified xsi:type="dcterms:W3CDTF">2015-04-25T22:48:35Z</dcterms:modified>
</cp:coreProperties>
</file>