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5" d="100"/>
          <a:sy n="25" d="100"/>
        </p:scale>
        <p:origin x="16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44023"/>
            <a:ext cx="10363200" cy="54118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64619"/>
            <a:ext cx="9144000" cy="3753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27617"/>
            <a:ext cx="262890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27617"/>
            <a:ext cx="773430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875409"/>
            <a:ext cx="10515600" cy="646620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402786"/>
            <a:ext cx="10515600" cy="34004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38083"/>
            <a:ext cx="518160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38083"/>
            <a:ext cx="518160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7620"/>
            <a:ext cx="1051560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10636"/>
            <a:ext cx="5157787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678170"/>
            <a:ext cx="5157787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10636"/>
            <a:ext cx="5183188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678170"/>
            <a:ext cx="5183188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38167"/>
            <a:ext cx="6172200" cy="110468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38167"/>
            <a:ext cx="6172200" cy="110468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27620"/>
            <a:ext cx="105156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38083"/>
            <a:ext cx="105156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D835-904F-4090-AB08-D68FB1F3A6F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254D-EB44-4417-A3CC-3FC05D35C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227976"/>
            <a:ext cx="11638379" cy="744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" y="7877907"/>
            <a:ext cx="11638379" cy="74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7421"/>
            <a:ext cx="11620499" cy="7469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7846555"/>
            <a:ext cx="11620499" cy="74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4</cp:revision>
  <dcterms:created xsi:type="dcterms:W3CDTF">2015-04-25T22:47:13Z</dcterms:created>
  <dcterms:modified xsi:type="dcterms:W3CDTF">2015-05-05T03:46:21Z</dcterms:modified>
</cp:coreProperties>
</file>