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39" d="100"/>
          <a:sy n="39" d="100"/>
        </p:scale>
        <p:origin x="5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17BF-A5B8-4ADE-9F2A-7DA53699538B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F1AB-B666-4216-8546-4BBE5848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1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236134"/>
            <a:ext cx="12192000" cy="4273167"/>
            <a:chOff x="474133" y="728133"/>
            <a:chExt cx="11057468" cy="4273167"/>
          </a:xfrm>
        </p:grpSpPr>
        <p:sp>
          <p:nvSpPr>
            <p:cNvPr id="4" name="TextBox 3"/>
            <p:cNvSpPr txBox="1"/>
            <p:nvPr/>
          </p:nvSpPr>
          <p:spPr>
            <a:xfrm>
              <a:off x="474133" y="728133"/>
              <a:ext cx="110574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cs typeface="Arial" panose="020B0604020202020204" pitchFamily="34" charset="0"/>
                </a:rPr>
                <a:t>Design and Control of the BlueFoot Platform:</a:t>
              </a:r>
            </a:p>
            <a:p>
              <a:pPr algn="ctr"/>
              <a:r>
                <a:rPr lang="en-US" sz="4400" dirty="0" smtClean="0">
                  <a:cs typeface="Arial" panose="020B0604020202020204" pitchFamily="34" charset="0"/>
                </a:rPr>
                <a:t>A Multi-terrain Quadruped Robot </a:t>
              </a:r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4133" y="3431640"/>
              <a:ext cx="110574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cs typeface="Arial" panose="020B0604020202020204" pitchFamily="34" charset="0"/>
                </a:rPr>
                <a:t>Brian Cairl</a:t>
              </a:r>
              <a:r>
                <a:rPr lang="en-US" sz="3200" dirty="0">
                  <a:cs typeface="Arial" panose="020B0604020202020204" pitchFamily="34" charset="0"/>
                </a:rPr>
                <a:t/>
              </a:r>
              <a:br>
                <a:rPr lang="en-US" sz="3200" dirty="0">
                  <a:cs typeface="Arial" panose="020B0604020202020204" pitchFamily="34" charset="0"/>
                </a:rPr>
              </a:br>
              <a:r>
                <a:rPr lang="en-US" sz="3200" dirty="0" smtClean="0">
                  <a:cs typeface="Arial" panose="020B0604020202020204" pitchFamily="34" charset="0"/>
                </a:rPr>
                <a:t>Dr. Farshad Khorrami</a:t>
              </a:r>
            </a:p>
            <a:p>
              <a:pPr algn="ctr"/>
              <a:r>
                <a:rPr lang="en-US" sz="3200" dirty="0" smtClean="0">
                  <a:cs typeface="Arial" panose="020B0604020202020204" pitchFamily="34" charset="0"/>
                </a:rPr>
                <a:t>May 13, 2015</a:t>
              </a:r>
              <a:endParaRPr lang="en-US" sz="320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30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300547"/>
            <a:ext cx="9144001" cy="5143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2970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cs typeface="Arial" panose="020B0604020202020204" pitchFamily="34" charset="0"/>
              </a:rPr>
              <a:t>The BlueFoot Platform</a:t>
            </a:r>
          </a:p>
        </p:txBody>
      </p:sp>
    </p:spTree>
    <p:extLst>
      <p:ext uri="{BB962C8B-B14F-4D97-AF65-F5344CB8AC3E}">
        <p14:creationId xmlns:p14="http://schemas.microsoft.com/office/powerpoint/2010/main" val="373703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5</cp:revision>
  <dcterms:created xsi:type="dcterms:W3CDTF">2015-05-10T00:10:29Z</dcterms:created>
  <dcterms:modified xsi:type="dcterms:W3CDTF">2015-05-10T00:29:37Z</dcterms:modified>
</cp:coreProperties>
</file>