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33" d="100"/>
          <a:sy n="33" d="100"/>
        </p:scale>
        <p:origin x="12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3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44999-4956-4CB5-892A-E3E45D33A767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85AF-0796-47CA-AFE5-946FE7DA3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31276" cy="6018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19" y="4987141"/>
            <a:ext cx="5134337" cy="385075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50" y="4987141"/>
            <a:ext cx="5142278" cy="385670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8" name="Straight Connector 7"/>
          <p:cNvCxnSpPr>
            <a:stCxn id="5" idx="0"/>
          </p:cNvCxnSpPr>
          <p:nvPr/>
        </p:nvCxnSpPr>
        <p:spPr>
          <a:xfrm flipV="1">
            <a:off x="5146088" y="3402419"/>
            <a:ext cx="5529000" cy="1584722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10879889" y="2594344"/>
            <a:ext cx="1283758" cy="2392797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3</cp:revision>
  <dcterms:created xsi:type="dcterms:W3CDTF">2015-05-04T06:14:12Z</dcterms:created>
  <dcterms:modified xsi:type="dcterms:W3CDTF">2015-05-04T07:16:45Z</dcterms:modified>
</cp:coreProperties>
</file>