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3716000" cy="13716000"/>
  <p:notesSz cx="6858000" cy="9144000"/>
  <p:defaultTextStyle>
    <a:defPPr>
      <a:defRPr lang="en-US"/>
    </a:defPPr>
    <a:lvl1pPr marL="0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47" d="100"/>
          <a:sy n="47" d="100"/>
        </p:scale>
        <p:origin x="85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BA1E-A83F-4A8F-B818-6EE9C61108E2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D8EC-02FC-4E06-919F-1348C909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9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BA1E-A83F-4A8F-B818-6EE9C61108E2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D8EC-02FC-4E06-919F-1348C909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4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BA1E-A83F-4A8F-B818-6EE9C61108E2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D8EC-02FC-4E06-919F-1348C909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BA1E-A83F-4A8F-B818-6EE9C61108E2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D8EC-02FC-4E06-919F-1348C909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3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BA1E-A83F-4A8F-B818-6EE9C61108E2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D8EC-02FC-4E06-919F-1348C909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BA1E-A83F-4A8F-B818-6EE9C61108E2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D8EC-02FC-4E06-919F-1348C909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1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BA1E-A83F-4A8F-B818-6EE9C61108E2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D8EC-02FC-4E06-919F-1348C909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0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BA1E-A83F-4A8F-B818-6EE9C61108E2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D8EC-02FC-4E06-919F-1348C909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7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BA1E-A83F-4A8F-B818-6EE9C61108E2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D8EC-02FC-4E06-919F-1348C909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BA1E-A83F-4A8F-B818-6EE9C61108E2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D8EC-02FC-4E06-919F-1348C909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5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BA1E-A83F-4A8F-B818-6EE9C61108E2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D8EC-02FC-4E06-919F-1348C909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9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BA1E-A83F-4A8F-B818-6EE9C61108E2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D8EC-02FC-4E06-919F-1348C909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0"/>
            <a:ext cx="6858000" cy="68580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6858000" cy="68580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6858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3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6858000"/>
            <a:ext cx="6858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0"/>
            <a:ext cx="6858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6858000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9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6858000"/>
            <a:ext cx="6858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57999"/>
            <a:ext cx="6858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-1"/>
            <a:ext cx="6858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8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6858000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0"/>
            <a:ext cx="6858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6858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3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5</cp:revision>
  <dcterms:created xsi:type="dcterms:W3CDTF">2015-05-06T01:22:11Z</dcterms:created>
  <dcterms:modified xsi:type="dcterms:W3CDTF">2015-05-06T02:50:44Z</dcterms:modified>
</cp:coreProperties>
</file>