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15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BA1E-A83F-4A8F-B818-6EE9C61108E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D8EC-02FC-4E06-919F-1348C9098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6858000" cy="68580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858000"/>
            <a:ext cx="6858000" cy="6858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7599" y="142240"/>
            <a:ext cx="7508240" cy="7232818"/>
            <a:chOff x="117599" y="142240"/>
            <a:chExt cx="7508240" cy="72328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286" r="-15079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𝐓𝟐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523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6858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858000"/>
            <a:ext cx="6858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7599" y="142240"/>
            <a:ext cx="7508240" cy="7232818"/>
            <a:chOff x="117599" y="142240"/>
            <a:chExt cx="7508240" cy="72328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286" r="-15079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𝐓𝟐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26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-1"/>
            <a:ext cx="6858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57999"/>
            <a:ext cx="6858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858000"/>
            <a:ext cx="6858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6858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7599" y="142240"/>
            <a:ext cx="7508240" cy="7232818"/>
            <a:chOff x="117599" y="142240"/>
            <a:chExt cx="7508240" cy="72328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286" r="-15079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𝐓𝟐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8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6858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80" y="6858000"/>
            <a:ext cx="6858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7599" y="142240"/>
            <a:ext cx="7508240" cy="7232818"/>
            <a:chOff x="117599" y="142240"/>
            <a:chExt cx="7508240" cy="72328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9" y="6976166"/>
                  <a:ext cx="767839" cy="3988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4286" r="-15079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" y="142240"/>
                  <a:ext cx="767839" cy="3988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𝐓𝟐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142240"/>
                  <a:ext cx="767839" cy="39889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6976166"/>
                  <a:ext cx="767839" cy="39889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286" r="-14286" b="-348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953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48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6</cp:revision>
  <dcterms:created xsi:type="dcterms:W3CDTF">2015-05-06T01:22:11Z</dcterms:created>
  <dcterms:modified xsi:type="dcterms:W3CDTF">2015-05-06T04:08:57Z</dcterms:modified>
</cp:coreProperties>
</file>