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3716000" cy="114300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>
        <p:scale>
          <a:sx n="50" d="100"/>
          <a:sy n="50" d="100"/>
        </p:scale>
        <p:origin x="127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70605"/>
            <a:ext cx="11658600" cy="39793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6003397"/>
            <a:ext cx="10287000" cy="275960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A600-85F5-4882-8CC5-E6ABB6C9E59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6F1-A8F9-4E54-9362-2139A906D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8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A600-85F5-4882-8CC5-E6ABB6C9E59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6F1-A8F9-4E54-9362-2139A906D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608542"/>
            <a:ext cx="2957513" cy="96863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608542"/>
            <a:ext cx="8701088" cy="96863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A600-85F5-4882-8CC5-E6ABB6C9E59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6F1-A8F9-4E54-9362-2139A906D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2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A600-85F5-4882-8CC5-E6ABB6C9E59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6F1-A8F9-4E54-9362-2139A906D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9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849566"/>
            <a:ext cx="11830050" cy="4754562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649107"/>
            <a:ext cx="11830050" cy="2500312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A600-85F5-4882-8CC5-E6ABB6C9E59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6F1-A8F9-4E54-9362-2139A906D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5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042708"/>
            <a:ext cx="5829300" cy="7252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042708"/>
            <a:ext cx="5829300" cy="7252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A600-85F5-4882-8CC5-E6ABB6C9E59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6F1-A8F9-4E54-9362-2139A906D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8544"/>
            <a:ext cx="11830050" cy="2209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801938"/>
            <a:ext cx="5802510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175125"/>
            <a:ext cx="5802510" cy="61409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801938"/>
            <a:ext cx="5831087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175125"/>
            <a:ext cx="5831087" cy="61409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A600-85F5-4882-8CC5-E6ABB6C9E59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6F1-A8F9-4E54-9362-2139A906D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A600-85F5-4882-8CC5-E6ABB6C9E59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6F1-A8F9-4E54-9362-2139A906D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A600-85F5-4882-8CC5-E6ABB6C9E59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6F1-A8F9-4E54-9362-2139A906D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62000"/>
            <a:ext cx="4423767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645711"/>
            <a:ext cx="6943725" cy="812270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429000"/>
            <a:ext cx="4423767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A600-85F5-4882-8CC5-E6ABB6C9E59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6F1-A8F9-4E54-9362-2139A906D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62000"/>
            <a:ext cx="4423767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645711"/>
            <a:ext cx="6943725" cy="812270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429000"/>
            <a:ext cx="4423767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A600-85F5-4882-8CC5-E6ABB6C9E59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6F1-A8F9-4E54-9362-2139A906D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608544"/>
            <a:ext cx="1183005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042708"/>
            <a:ext cx="1183005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0593919"/>
            <a:ext cx="30861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0A600-85F5-4882-8CC5-E6ABB6C9E59F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0593919"/>
            <a:ext cx="46291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0593919"/>
            <a:ext cx="30861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26F1-A8F9-4E54-9362-2139A906D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44486" y="152400"/>
            <a:ext cx="13246790" cy="11130074"/>
            <a:chOff x="263536" y="133350"/>
            <a:chExt cx="13246790" cy="1113007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418" y="5445439"/>
              <a:ext cx="6135908" cy="58179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70" b="26830"/>
            <a:stretch/>
          </p:blipFill>
          <p:spPr>
            <a:xfrm>
              <a:off x="263536" y="133350"/>
              <a:ext cx="13246790" cy="5067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36" y="5445438"/>
              <a:ext cx="6789176" cy="58179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7397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2</cp:revision>
  <dcterms:created xsi:type="dcterms:W3CDTF">2015-04-20T10:28:04Z</dcterms:created>
  <dcterms:modified xsi:type="dcterms:W3CDTF">2015-04-20T10:33:26Z</dcterms:modified>
</cp:coreProperties>
</file>