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</p:sldIdLst>
  <p:sldSz cx="13716000" cy="4572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>
        <p:scale>
          <a:sx n="50" d="100"/>
          <a:sy n="50" d="100"/>
        </p:scale>
        <p:origin x="-960" y="-1092"/>
      </p:cViewPr>
      <p:guideLst>
        <p:guide orient="horz" pos="1440"/>
        <p:guide pos="43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700" y="748242"/>
            <a:ext cx="11658600" cy="1591734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14500" y="2401359"/>
            <a:ext cx="10287000" cy="1103841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4B9FD-06D1-4CDA-913F-ED0DABD8CF6B}" type="datetimeFigureOut">
              <a:rPr lang="en-US" smtClean="0"/>
              <a:t>4/14/2015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B5E5C-E21F-4046-AAEF-259AB620F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091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4B9FD-06D1-4CDA-913F-ED0DABD8CF6B}" type="datetimeFigureOut">
              <a:rPr lang="en-US" smtClean="0"/>
              <a:t>4/14/2015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B5E5C-E21F-4046-AAEF-259AB620F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862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15519" y="243423"/>
            <a:ext cx="2957513" cy="387455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2979" y="243423"/>
            <a:ext cx="8701088" cy="387455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4B9FD-06D1-4CDA-913F-ED0DABD8CF6B}" type="datetimeFigureOut">
              <a:rPr lang="en-US" smtClean="0"/>
              <a:t>4/14/2015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B5E5C-E21F-4046-AAEF-259AB620F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585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4B9FD-06D1-4CDA-913F-ED0DABD8CF6B}" type="datetimeFigureOut">
              <a:rPr lang="en-US" smtClean="0"/>
              <a:t>4/14/2015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B5E5C-E21F-4046-AAEF-259AB620F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442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5832" y="1139827"/>
            <a:ext cx="11830050" cy="1901824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5832" y="3059644"/>
            <a:ext cx="11830050" cy="1000124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4B9FD-06D1-4CDA-913F-ED0DABD8CF6B}" type="datetimeFigureOut">
              <a:rPr lang="en-US" smtClean="0"/>
              <a:t>4/14/2015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B5E5C-E21F-4046-AAEF-259AB620F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679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75" y="1217084"/>
            <a:ext cx="5829300" cy="29008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3725" y="1217084"/>
            <a:ext cx="5829300" cy="29008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4B9FD-06D1-4CDA-913F-ED0DABD8CF6B}" type="datetimeFigureOut">
              <a:rPr lang="en-US" smtClean="0"/>
              <a:t>4/14/2015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B5E5C-E21F-4046-AAEF-259AB620F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206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243424"/>
            <a:ext cx="11830050" cy="88370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4763" y="1120776"/>
            <a:ext cx="5802510" cy="549274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4763" y="1670050"/>
            <a:ext cx="5802510" cy="24563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43733" y="1120776"/>
            <a:ext cx="5831087" cy="549274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43733" y="1670050"/>
            <a:ext cx="5831087" cy="24563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4B9FD-06D1-4CDA-913F-ED0DABD8CF6B}" type="datetimeFigureOut">
              <a:rPr lang="en-US" smtClean="0"/>
              <a:t>4/14/2015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B5E5C-E21F-4046-AAEF-259AB620F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378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4B9FD-06D1-4CDA-913F-ED0DABD8CF6B}" type="datetimeFigureOut">
              <a:rPr lang="en-US" smtClean="0"/>
              <a:t>4/14/2015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B5E5C-E21F-4046-AAEF-259AB620F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935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4B9FD-06D1-4CDA-913F-ED0DABD8CF6B}" type="datetimeFigureOut">
              <a:rPr lang="en-US" smtClean="0"/>
              <a:t>4/14/2015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B5E5C-E21F-4046-AAEF-259AB620F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94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6" y="304800"/>
            <a:ext cx="4423767" cy="10668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1091" y="658284"/>
            <a:ext cx="6943725" cy="3249084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6" y="1371606"/>
            <a:ext cx="4423767" cy="2541059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4B9FD-06D1-4CDA-913F-ED0DABD8CF6B}" type="datetimeFigureOut">
              <a:rPr lang="en-US" smtClean="0"/>
              <a:t>4/14/2015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B5E5C-E21F-4046-AAEF-259AB620F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18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6" y="304800"/>
            <a:ext cx="4423767" cy="10668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31091" y="658284"/>
            <a:ext cx="6943725" cy="3249084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6" y="1371606"/>
            <a:ext cx="4423767" cy="2541059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4B9FD-06D1-4CDA-913F-ED0DABD8CF6B}" type="datetimeFigureOut">
              <a:rPr lang="en-US" smtClean="0"/>
              <a:t>4/14/2015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B5E5C-E21F-4046-AAEF-259AB620F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482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2975" y="243424"/>
            <a:ext cx="11830050" cy="8837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2975" y="1217084"/>
            <a:ext cx="11830050" cy="29008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2975" y="4237568"/>
            <a:ext cx="3086100" cy="2434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F4B9FD-06D1-4CDA-913F-ED0DABD8CF6B}" type="datetimeFigureOut">
              <a:rPr lang="en-US" smtClean="0"/>
              <a:t>4/14/2015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3425" y="4237568"/>
            <a:ext cx="4629150" cy="2434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686925" y="4237568"/>
            <a:ext cx="3086100" cy="2434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EB5E5C-E21F-4046-AAEF-259AB620F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76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jp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Picture 9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5197" y="161365"/>
            <a:ext cx="6082295" cy="426387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5" name="Picture 9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86" y="161365"/>
            <a:ext cx="5920290" cy="4263877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96" name="Straight Connector 95"/>
          <p:cNvCxnSpPr>
            <a:endCxn id="100" idx="0"/>
          </p:cNvCxnSpPr>
          <p:nvPr/>
        </p:nvCxnSpPr>
        <p:spPr>
          <a:xfrm>
            <a:off x="5590298" y="1877489"/>
            <a:ext cx="467456" cy="186635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endCxn id="100" idx="0"/>
          </p:cNvCxnSpPr>
          <p:nvPr/>
        </p:nvCxnSpPr>
        <p:spPr>
          <a:xfrm flipH="1">
            <a:off x="6057754" y="2973869"/>
            <a:ext cx="1828641" cy="76997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5590300" y="3743845"/>
            <a:ext cx="934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AX12a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1265" y="386045"/>
            <a:ext cx="3175941" cy="1786467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cxnSp>
        <p:nvCxnSpPr>
          <p:cNvPr id="3" name="Straight Connector 2"/>
          <p:cNvCxnSpPr>
            <a:stCxn id="7" idx="2"/>
          </p:cNvCxnSpPr>
          <p:nvPr/>
        </p:nvCxnSpPr>
        <p:spPr>
          <a:xfrm flipH="1">
            <a:off x="10122045" y="2172512"/>
            <a:ext cx="1747191" cy="898491"/>
          </a:xfrm>
          <a:prstGeom prst="line">
            <a:avLst/>
          </a:prstGeom>
          <a:ln w="28575">
            <a:solidFill>
              <a:srgbClr val="FF000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6621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4150" y="188336"/>
            <a:ext cx="7059011" cy="414395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786" y="188336"/>
            <a:ext cx="5307170" cy="4143954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7" name="Straight Connector 6"/>
          <p:cNvCxnSpPr/>
          <p:nvPr/>
        </p:nvCxnSpPr>
        <p:spPr>
          <a:xfrm>
            <a:off x="2006225" y="3193576"/>
            <a:ext cx="1213145" cy="696036"/>
          </a:xfrm>
          <a:prstGeom prst="line">
            <a:avLst/>
          </a:prstGeom>
          <a:ln w="19050">
            <a:solidFill>
              <a:srgbClr val="FF00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3219369" y="3345976"/>
            <a:ext cx="1225256" cy="543636"/>
          </a:xfrm>
          <a:prstGeom prst="line">
            <a:avLst/>
          </a:prstGeom>
          <a:ln w="19050">
            <a:solidFill>
              <a:srgbClr val="FF00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9564597" y="1334993"/>
            <a:ext cx="358115" cy="34506"/>
          </a:xfrm>
          <a:prstGeom prst="line">
            <a:avLst/>
          </a:prstGeom>
          <a:ln w="19050">
            <a:solidFill>
              <a:srgbClr val="FF00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360189" y="3889612"/>
            <a:ext cx="1718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Battery Holsters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520211" y="3889612"/>
            <a:ext cx="2446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Computer Payload Area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174" r="50000" b="22026"/>
          <a:stretch/>
        </p:blipFill>
        <p:spPr>
          <a:xfrm rot="16200000">
            <a:off x="10836916" y="-467926"/>
            <a:ext cx="1850639" cy="3605839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sp>
        <p:nvSpPr>
          <p:cNvPr id="6" name="Rectangle 5"/>
          <p:cNvSpPr/>
          <p:nvPr/>
        </p:nvSpPr>
        <p:spPr>
          <a:xfrm>
            <a:off x="10386732" y="756927"/>
            <a:ext cx="2886429" cy="122514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>
            <a:endCxn id="18" idx="0"/>
          </p:cNvCxnSpPr>
          <p:nvPr/>
        </p:nvCxnSpPr>
        <p:spPr>
          <a:xfrm>
            <a:off x="9564597" y="1333194"/>
            <a:ext cx="179058" cy="2556418"/>
          </a:xfrm>
          <a:prstGeom prst="line">
            <a:avLst/>
          </a:prstGeom>
          <a:ln w="19050">
            <a:solidFill>
              <a:srgbClr val="FF00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0429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456" y="137817"/>
            <a:ext cx="4858428" cy="42963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1745" y="137816"/>
            <a:ext cx="7171392" cy="42963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TextBox 11"/>
          <p:cNvSpPr txBox="1"/>
          <p:nvPr/>
        </p:nvSpPr>
        <p:spPr>
          <a:xfrm>
            <a:off x="3533900" y="3889612"/>
            <a:ext cx="1504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Logitech 9000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863948" y="655091"/>
            <a:ext cx="1263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Piccolo LDS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60201" y="655092"/>
            <a:ext cx="1411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Hokuyo-URG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5038218" y="3398299"/>
            <a:ext cx="2058618" cy="675985"/>
          </a:xfrm>
          <a:prstGeom prst="line">
            <a:avLst/>
          </a:prstGeom>
          <a:ln w="28575">
            <a:solidFill>
              <a:srgbClr val="FF000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12" idx="3"/>
          </p:cNvCxnSpPr>
          <p:nvPr/>
        </p:nvCxnSpPr>
        <p:spPr>
          <a:xfrm flipV="1">
            <a:off x="5038223" y="3736297"/>
            <a:ext cx="6739798" cy="337981"/>
          </a:xfrm>
          <a:prstGeom prst="line">
            <a:avLst/>
          </a:prstGeom>
          <a:ln w="28575">
            <a:solidFill>
              <a:srgbClr val="FF000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 flipV="1">
            <a:off x="2634018" y="3507481"/>
            <a:ext cx="899877" cy="566803"/>
          </a:xfrm>
          <a:prstGeom prst="line">
            <a:avLst/>
          </a:prstGeom>
          <a:ln w="28575">
            <a:solidFill>
              <a:srgbClr val="FF000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2272063" y="839758"/>
            <a:ext cx="811898" cy="1098224"/>
          </a:xfrm>
          <a:prstGeom prst="line">
            <a:avLst/>
          </a:prstGeom>
          <a:ln w="28575">
            <a:solidFill>
              <a:srgbClr val="FF000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3" idx="3"/>
          </p:cNvCxnSpPr>
          <p:nvPr/>
        </p:nvCxnSpPr>
        <p:spPr>
          <a:xfrm>
            <a:off x="8127884" y="839757"/>
            <a:ext cx="1698504" cy="429486"/>
          </a:xfrm>
          <a:prstGeom prst="line">
            <a:avLst/>
          </a:prstGeom>
          <a:ln w="28575">
            <a:solidFill>
              <a:srgbClr val="FF000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2683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3756" y="218364"/>
            <a:ext cx="6892120" cy="419807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72" r="16475" b="965"/>
          <a:stretch/>
        </p:blipFill>
        <p:spPr>
          <a:xfrm>
            <a:off x="218364" y="215297"/>
            <a:ext cx="6291617" cy="4201145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6" name="Straight Connector 5"/>
          <p:cNvCxnSpPr/>
          <p:nvPr/>
        </p:nvCxnSpPr>
        <p:spPr>
          <a:xfrm flipH="1">
            <a:off x="218364" y="3753134"/>
            <a:ext cx="1241946" cy="0"/>
          </a:xfrm>
          <a:prstGeom prst="line">
            <a:avLst/>
          </a:prstGeom>
          <a:ln w="38100">
            <a:solidFill>
              <a:srgbClr val="FFFF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1460310" y="1678675"/>
            <a:ext cx="1050878" cy="2074459"/>
          </a:xfrm>
          <a:prstGeom prst="line">
            <a:avLst/>
          </a:prstGeom>
          <a:ln w="38100">
            <a:solidFill>
              <a:srgbClr val="FFFF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2511188" y="1310185"/>
            <a:ext cx="2470245" cy="368490"/>
          </a:xfrm>
          <a:prstGeom prst="line">
            <a:avLst/>
          </a:prstGeom>
          <a:ln w="38100">
            <a:solidFill>
              <a:srgbClr val="FFFF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 flipV="1">
            <a:off x="4981433" y="1310185"/>
            <a:ext cx="1160060" cy="2743200"/>
          </a:xfrm>
          <a:prstGeom prst="line">
            <a:avLst/>
          </a:prstGeom>
          <a:ln w="38100">
            <a:solidFill>
              <a:srgbClr val="FFFF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/>
              <p:cNvSpPr txBox="1"/>
              <p:nvPr/>
            </p:nvSpPr>
            <p:spPr>
              <a:xfrm>
                <a:off x="3449470" y="1494430"/>
                <a:ext cx="59367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solidFill>
                                <a:srgbClr val="FFFF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rgbClr val="FFFF00"/>
                              </a:solidFill>
                              <a:latin typeface="Cambria Math"/>
                            </a:rPr>
                            <m:t>𝒂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rgbClr val="FFFF00"/>
                              </a:solidFill>
                              <a:latin typeface="Cambria Math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9470" y="1494430"/>
                <a:ext cx="593679" cy="5232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/>
              <p:cNvSpPr txBox="1"/>
              <p:nvPr/>
            </p:nvSpPr>
            <p:spPr>
              <a:xfrm>
                <a:off x="1985749" y="2454294"/>
                <a:ext cx="59367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solidFill>
                                <a:srgbClr val="FFFF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rgbClr val="FFFF00"/>
                              </a:solidFill>
                              <a:latin typeface="Cambria Math"/>
                            </a:rPr>
                            <m:t>𝒂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rgbClr val="FFFF00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5749" y="2454294"/>
                <a:ext cx="593679" cy="52322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/>
              <p:cNvSpPr txBox="1"/>
              <p:nvPr/>
            </p:nvSpPr>
            <p:spPr>
              <a:xfrm>
                <a:off x="542497" y="3218541"/>
                <a:ext cx="59367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solidFill>
                                <a:srgbClr val="FFFF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rgbClr val="FFFF00"/>
                              </a:solidFill>
                              <a:latin typeface="Cambria Math"/>
                            </a:rPr>
                            <m:t>𝒂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rgbClr val="FFFF0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497" y="3218541"/>
                <a:ext cx="593679" cy="52322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/>
              <p:cNvSpPr txBox="1"/>
              <p:nvPr/>
            </p:nvSpPr>
            <p:spPr>
              <a:xfrm>
                <a:off x="4981433" y="2420175"/>
                <a:ext cx="59367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solidFill>
                                <a:srgbClr val="FFFF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rgbClr val="FFFF00"/>
                              </a:solidFill>
                              <a:latin typeface="Cambria Math"/>
                            </a:rPr>
                            <m:t>𝒂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rgbClr val="FFFF00"/>
                              </a:solidFill>
                              <a:latin typeface="Cambria Math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1433" y="2420175"/>
                <a:ext cx="593679" cy="52322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/>
              <p:cNvSpPr txBox="1"/>
              <p:nvPr/>
            </p:nvSpPr>
            <p:spPr>
              <a:xfrm>
                <a:off x="1917509" y="664417"/>
                <a:ext cx="593679" cy="5421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solidFill>
                                <a:srgbClr val="FF0000"/>
                              </a:solidFill>
                              <a:effectLst/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rgbClr val="FF0000"/>
                              </a:solidFill>
                              <a:effectLst/>
                              <a:latin typeface="Cambria Math"/>
                            </a:rPr>
                            <m:t>𝒑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rgbClr val="FF0000"/>
                              </a:solidFill>
                              <a:effectLst/>
                              <a:latin typeface="Cambria Math"/>
                            </a:rPr>
                            <m:t>𝒊</m:t>
                          </m:r>
                          <m:r>
                            <a:rPr lang="en-US" sz="2800" b="1" i="1" smtClean="0">
                              <a:solidFill>
                                <a:srgbClr val="FF0000"/>
                              </a:solidFill>
                              <a:effectLst/>
                              <a:latin typeface="Cambria Math"/>
                            </a:rPr>
                            <m:t>,</m:t>
                          </m:r>
                          <m:r>
                            <a:rPr lang="en-US" sz="2800" b="1" i="1" smtClean="0">
                              <a:solidFill>
                                <a:srgbClr val="FF0000"/>
                              </a:solidFill>
                              <a:effectLst/>
                              <a:latin typeface="Cambria Math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rgbClr val="FF0000"/>
                  </a:solidFill>
                  <a:effectLst/>
                </a:endParaRPr>
              </a:p>
            </p:txBody>
          </p:sp>
        </mc:Choice>
        <mc:Fallback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7509" y="664417"/>
                <a:ext cx="593679" cy="542136"/>
              </a:xfrm>
              <a:prstGeom prst="rect">
                <a:avLst/>
              </a:prstGeom>
              <a:blipFill rotWithShape="1">
                <a:blip r:embed="rId8"/>
                <a:stretch>
                  <a:fillRect r="-10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/>
              <p:cNvSpPr txBox="1"/>
              <p:nvPr/>
            </p:nvSpPr>
            <p:spPr>
              <a:xfrm>
                <a:off x="4862014" y="405110"/>
                <a:ext cx="593679" cy="5421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solidFill>
                                <a:srgbClr val="FF0000"/>
                              </a:solidFill>
                              <a:effectLst/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rgbClr val="FF0000"/>
                              </a:solidFill>
                              <a:effectLst/>
                              <a:latin typeface="Cambria Math"/>
                            </a:rPr>
                            <m:t>𝒑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rgbClr val="FF0000"/>
                              </a:solidFill>
                              <a:effectLst/>
                              <a:latin typeface="Cambria Math"/>
                            </a:rPr>
                            <m:t>𝒊</m:t>
                          </m:r>
                          <m:r>
                            <a:rPr lang="en-US" sz="2800" b="1" i="1" smtClean="0">
                              <a:solidFill>
                                <a:srgbClr val="FF0000"/>
                              </a:solidFill>
                              <a:effectLst/>
                              <a:latin typeface="Cambria Math"/>
                            </a:rPr>
                            <m:t>,</m:t>
                          </m:r>
                          <m:r>
                            <a:rPr lang="en-US" sz="2800" b="1" i="1" smtClean="0">
                              <a:solidFill>
                                <a:srgbClr val="FF0000"/>
                              </a:solidFill>
                              <a:effectLst/>
                              <a:latin typeface="Cambria Math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rgbClr val="FF0000"/>
                  </a:solidFill>
                  <a:effectLst/>
                </a:endParaRPr>
              </a:p>
            </p:txBody>
          </p:sp>
        </mc:Choice>
        <mc:Fallback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2014" y="405110"/>
                <a:ext cx="593679" cy="542136"/>
              </a:xfrm>
              <a:prstGeom prst="rect">
                <a:avLst/>
              </a:prstGeom>
              <a:blipFill rotWithShape="1">
                <a:blip r:embed="rId9"/>
                <a:stretch>
                  <a:fillRect r="-10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/>
              <p:cNvSpPr txBox="1"/>
              <p:nvPr/>
            </p:nvSpPr>
            <p:spPr>
              <a:xfrm>
                <a:off x="1757149" y="3798239"/>
                <a:ext cx="593679" cy="5421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solidFill>
                                <a:srgbClr val="FF0000"/>
                              </a:solidFill>
                              <a:effectLst/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rgbClr val="FF0000"/>
                              </a:solidFill>
                              <a:effectLst/>
                              <a:latin typeface="Cambria Math"/>
                            </a:rPr>
                            <m:t>𝒑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rgbClr val="FF0000"/>
                              </a:solidFill>
                              <a:effectLst/>
                              <a:latin typeface="Cambria Math"/>
                            </a:rPr>
                            <m:t>𝒊</m:t>
                          </m:r>
                          <m:r>
                            <a:rPr lang="en-US" sz="2800" b="1" i="1" smtClean="0">
                              <a:solidFill>
                                <a:srgbClr val="FF0000"/>
                              </a:solidFill>
                              <a:effectLst/>
                              <a:latin typeface="Cambria Math"/>
                            </a:rPr>
                            <m:t>,</m:t>
                          </m:r>
                          <m:r>
                            <a:rPr lang="en-US" sz="2800" b="1" i="1" smtClean="0">
                              <a:solidFill>
                                <a:srgbClr val="FF0000"/>
                              </a:solidFill>
                              <a:effectLst/>
                              <a:latin typeface="Cambria Math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rgbClr val="FF0000"/>
                  </a:solidFill>
                  <a:effectLst/>
                </a:endParaRPr>
              </a:p>
            </p:txBody>
          </p:sp>
        </mc:Choice>
        <mc:Fallback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7149" y="3798239"/>
                <a:ext cx="593679" cy="542136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/>
              <p:cNvSpPr txBox="1"/>
              <p:nvPr/>
            </p:nvSpPr>
            <p:spPr>
              <a:xfrm>
                <a:off x="4981433" y="3782317"/>
                <a:ext cx="593679" cy="5421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solidFill>
                                <a:srgbClr val="FF0000"/>
                              </a:solidFill>
                              <a:effectLst/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rgbClr val="FF0000"/>
                              </a:solidFill>
                              <a:effectLst/>
                              <a:latin typeface="Cambria Math"/>
                            </a:rPr>
                            <m:t>𝒑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rgbClr val="FF0000"/>
                              </a:solidFill>
                              <a:effectLst/>
                              <a:latin typeface="Cambria Math"/>
                            </a:rPr>
                            <m:t>𝒊</m:t>
                          </m:r>
                          <m:r>
                            <a:rPr lang="en-US" sz="2800" b="1" i="1" smtClean="0">
                              <a:solidFill>
                                <a:srgbClr val="FF0000"/>
                              </a:solidFill>
                              <a:effectLst/>
                              <a:latin typeface="Cambria Math"/>
                            </a:rPr>
                            <m:t>,</m:t>
                          </m:r>
                          <m:r>
                            <a:rPr lang="en-US" sz="2800" b="1" i="1" smtClean="0">
                              <a:solidFill>
                                <a:srgbClr val="FF0000"/>
                              </a:solidFill>
                              <a:effectLst/>
                              <a:latin typeface="Cambria Math"/>
                            </a:rPr>
                            <m:t>𝒆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rgbClr val="FF0000"/>
                  </a:solidFill>
                  <a:effectLst/>
                </a:endParaRPr>
              </a:p>
            </p:txBody>
          </p:sp>
        </mc:Choice>
        <mc:Fallback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1433" y="3782317"/>
                <a:ext cx="593679" cy="542136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/>
              <p:cNvSpPr txBox="1"/>
              <p:nvPr/>
            </p:nvSpPr>
            <p:spPr>
              <a:xfrm>
                <a:off x="377587" y="3798239"/>
                <a:ext cx="593679" cy="5421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solidFill>
                                <a:srgbClr val="FF0000"/>
                              </a:solidFill>
                              <a:effectLst/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rgbClr val="FF0000"/>
                              </a:solidFill>
                              <a:effectLst/>
                              <a:latin typeface="Cambria Math"/>
                            </a:rPr>
                            <m:t>𝒑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rgbClr val="FF0000"/>
                              </a:solidFill>
                              <a:effectLst/>
                              <a:latin typeface="Cambria Math"/>
                            </a:rPr>
                            <m:t>𝒊</m:t>
                          </m:r>
                          <m:r>
                            <a:rPr lang="en-US" sz="2800" b="1" i="1" smtClean="0">
                              <a:solidFill>
                                <a:srgbClr val="FF0000"/>
                              </a:solidFill>
                              <a:effectLst/>
                              <a:latin typeface="Cambria Math"/>
                            </a:rPr>
                            <m:t>,</m:t>
                          </m:r>
                          <m:r>
                            <a:rPr lang="en-US" sz="2800" b="1" i="1" smtClean="0">
                              <a:solidFill>
                                <a:srgbClr val="FF0000"/>
                              </a:solidFill>
                              <a:effectLst/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rgbClr val="FF0000"/>
                  </a:solidFill>
                  <a:effectLst/>
                </a:endParaRPr>
              </a:p>
            </p:txBody>
          </p:sp>
        </mc:Choice>
        <mc:Fallback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587" y="3798239"/>
                <a:ext cx="593679" cy="542136"/>
              </a:xfrm>
              <a:prstGeom prst="rect">
                <a:avLst/>
              </a:prstGeom>
              <a:blipFill rotWithShape="1">
                <a:blip r:embed="rId12"/>
                <a:stretch>
                  <a:fillRect r="-20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/>
          <p:cNvCxnSpPr/>
          <p:nvPr/>
        </p:nvCxnSpPr>
        <p:spPr>
          <a:xfrm>
            <a:off x="2282588" y="1206553"/>
            <a:ext cx="228600" cy="472122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4981433" y="947246"/>
            <a:ext cx="177420" cy="362939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8" idx="3"/>
          </p:cNvCxnSpPr>
          <p:nvPr/>
        </p:nvCxnSpPr>
        <p:spPr>
          <a:xfrm>
            <a:off x="5575112" y="4053385"/>
            <a:ext cx="566381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7" idx="1"/>
          </p:cNvCxnSpPr>
          <p:nvPr/>
        </p:nvCxnSpPr>
        <p:spPr>
          <a:xfrm flipH="1" flipV="1">
            <a:off x="1460311" y="3741761"/>
            <a:ext cx="296838" cy="327546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9" idx="1"/>
          </p:cNvCxnSpPr>
          <p:nvPr/>
        </p:nvCxnSpPr>
        <p:spPr>
          <a:xfrm flipH="1" flipV="1">
            <a:off x="247650" y="3798239"/>
            <a:ext cx="129937" cy="271068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56459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2915</TotalTime>
  <Words>66</Words>
  <Application>Microsoft Office PowerPoint</Application>
  <PresentationFormat>Custom</PresentationFormat>
  <Paragraphs>15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</dc:creator>
  <cp:lastModifiedBy>brian</cp:lastModifiedBy>
  <cp:revision>86</cp:revision>
  <dcterms:created xsi:type="dcterms:W3CDTF">2015-04-03T04:11:14Z</dcterms:created>
  <dcterms:modified xsi:type="dcterms:W3CDTF">2015-04-14T09:40:59Z</dcterms:modified>
</cp:coreProperties>
</file>