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32" y="-474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6370"/>
            <a:ext cx="7772400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8040"/>
            <a:ext cx="640080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8222"/>
            <a:ext cx="2057400" cy="3381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8222"/>
            <a:ext cx="6019800" cy="33817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9315"/>
            <a:ext cx="7772400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9152"/>
            <a:ext cx="7772400" cy="13001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4560"/>
            <a:ext cx="4038600" cy="2615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4560"/>
            <a:ext cx="4038600" cy="2615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6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3"/>
            <a:ext cx="404018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3"/>
            <a:ext cx="404018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330433"/>
            <a:ext cx="4041775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84893"/>
            <a:ext cx="4041775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36643"/>
            <a:ext cx="3008313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36645"/>
            <a:ext cx="5111750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243755"/>
            <a:ext cx="3008313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0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60521"/>
            <a:ext cx="5486400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31072"/>
            <a:ext cx="548640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51694"/>
            <a:ext cx="5486400" cy="6975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802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6841"/>
            <a:ext cx="8229600" cy="392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508837"/>
            <a:ext cx="21336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9EAD-C141-4286-BFE6-C6A9ABB589F3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508837"/>
            <a:ext cx="28956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508837"/>
            <a:ext cx="21336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912B-BEEE-4A72-8942-118087CE8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269876" y="1584329"/>
            <a:ext cx="17526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Station</a:t>
            </a:r>
            <a:endParaRPr lang="en-US" dirty="0" smtClean="0"/>
          </a:p>
        </p:txBody>
      </p:sp>
      <p:sp>
        <p:nvSpPr>
          <p:cNvPr id="208" name="Rectangle 207"/>
          <p:cNvSpPr/>
          <p:nvPr/>
        </p:nvSpPr>
        <p:spPr>
          <a:xfrm>
            <a:off x="2555876" y="1584329"/>
            <a:ext cx="17526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TM4C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4841876" y="1584329"/>
            <a:ext cx="17526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RM48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127876" y="1584329"/>
            <a:ext cx="17526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ODROID-XU</a:t>
            </a:r>
            <a:endParaRPr lang="en-US" dirty="0"/>
          </a:p>
        </p:txBody>
      </p:sp>
      <p:sp>
        <p:nvSpPr>
          <p:cNvPr id="211" name="Rounded Rectangle 210"/>
          <p:cNvSpPr/>
          <p:nvPr/>
        </p:nvSpPr>
        <p:spPr>
          <a:xfrm>
            <a:off x="3717926" y="304800"/>
            <a:ext cx="1714500" cy="7937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State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Joint Feedback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Foot-Contact Feedback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1431926" y="304800"/>
            <a:ext cx="1714500" cy="7937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State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Power Toggles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Joystick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Scripts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6003926" y="304800"/>
            <a:ext cx="1714500" cy="7937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State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IMU Data</a:t>
            </a:r>
          </a:p>
        </p:txBody>
      </p:sp>
      <p:cxnSp>
        <p:nvCxnSpPr>
          <p:cNvPr id="214" name="Elbow Connector 213"/>
          <p:cNvCxnSpPr>
            <a:stCxn id="207" idx="0"/>
            <a:endCxn id="212" idx="1"/>
          </p:cNvCxnSpPr>
          <p:nvPr/>
        </p:nvCxnSpPr>
        <p:spPr>
          <a:xfrm rot="5400000" flipH="1" flipV="1">
            <a:off x="847726" y="1000129"/>
            <a:ext cx="882651" cy="28575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212" idx="3"/>
          </p:cNvCxnSpPr>
          <p:nvPr/>
        </p:nvCxnSpPr>
        <p:spPr>
          <a:xfrm>
            <a:off x="3146426" y="701678"/>
            <a:ext cx="171450" cy="8826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208" idx="0"/>
            <a:endCxn id="211" idx="1"/>
          </p:cNvCxnSpPr>
          <p:nvPr/>
        </p:nvCxnSpPr>
        <p:spPr>
          <a:xfrm rot="5400000" flipH="1" flipV="1">
            <a:off x="3133726" y="1000129"/>
            <a:ext cx="882651" cy="28575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211" idx="3"/>
          </p:cNvCxnSpPr>
          <p:nvPr/>
        </p:nvCxnSpPr>
        <p:spPr>
          <a:xfrm>
            <a:off x="5432426" y="701678"/>
            <a:ext cx="142875" cy="8826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209" idx="0"/>
            <a:endCxn id="213" idx="1"/>
          </p:cNvCxnSpPr>
          <p:nvPr/>
        </p:nvCxnSpPr>
        <p:spPr>
          <a:xfrm rot="5400000" flipH="1" flipV="1">
            <a:off x="5419726" y="1000129"/>
            <a:ext cx="882651" cy="28575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3" idx="3"/>
            <a:endCxn id="210" idx="0"/>
          </p:cNvCxnSpPr>
          <p:nvPr/>
        </p:nvCxnSpPr>
        <p:spPr>
          <a:xfrm>
            <a:off x="7718426" y="701678"/>
            <a:ext cx="285750" cy="8826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3717927" y="2667000"/>
            <a:ext cx="1714500" cy="7937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Joint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IMU Data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21" name="Elbow Connector 220"/>
          <p:cNvCxnSpPr>
            <a:endCxn id="220" idx="3"/>
          </p:cNvCxnSpPr>
          <p:nvPr/>
        </p:nvCxnSpPr>
        <p:spPr>
          <a:xfrm rot="5400000">
            <a:off x="5106991" y="2595565"/>
            <a:ext cx="793749" cy="142876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20" idx="1"/>
            <a:endCxn id="208" idx="2"/>
          </p:cNvCxnSpPr>
          <p:nvPr/>
        </p:nvCxnSpPr>
        <p:spPr>
          <a:xfrm rot="10800000">
            <a:off x="3432177" y="2270130"/>
            <a:ext cx="285751" cy="79374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1431926" y="2667002"/>
            <a:ext cx="1714500" cy="7937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State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Joint Feedback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Foot-Contact Feedback</a:t>
            </a:r>
          </a:p>
        </p:txBody>
      </p:sp>
      <p:cxnSp>
        <p:nvCxnSpPr>
          <p:cNvPr id="224" name="Elbow Connector 223"/>
          <p:cNvCxnSpPr>
            <a:endCxn id="223" idx="3"/>
          </p:cNvCxnSpPr>
          <p:nvPr/>
        </p:nvCxnSpPr>
        <p:spPr>
          <a:xfrm rot="5400000">
            <a:off x="2835275" y="2581279"/>
            <a:ext cx="793752" cy="171450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>
            <a:stCxn id="223" idx="1"/>
            <a:endCxn id="207" idx="2"/>
          </p:cNvCxnSpPr>
          <p:nvPr/>
        </p:nvCxnSpPr>
        <p:spPr>
          <a:xfrm rot="10800000">
            <a:off x="1146176" y="2270130"/>
            <a:ext cx="285750" cy="7937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6003927" y="2667003"/>
            <a:ext cx="1714500" cy="79375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Navigation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Foothold References</a:t>
            </a:r>
          </a:p>
        </p:txBody>
      </p:sp>
      <p:cxnSp>
        <p:nvCxnSpPr>
          <p:cNvPr id="227" name="Elbow Connector 226"/>
          <p:cNvCxnSpPr>
            <a:stCxn id="226" idx="1"/>
            <a:endCxn id="209" idx="2"/>
          </p:cNvCxnSpPr>
          <p:nvPr/>
        </p:nvCxnSpPr>
        <p:spPr>
          <a:xfrm rot="10800000">
            <a:off x="5718177" y="2270129"/>
            <a:ext cx="285751" cy="7937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10" idx="2"/>
            <a:endCxn id="226" idx="3"/>
          </p:cNvCxnSpPr>
          <p:nvPr/>
        </p:nvCxnSpPr>
        <p:spPr>
          <a:xfrm rot="5400000">
            <a:off x="7464426" y="2524131"/>
            <a:ext cx="793752" cy="285749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1431926" y="4054478"/>
            <a:ext cx="1714500" cy="838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LIDAR Data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Camera Data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 Logs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6003926" y="4816478"/>
            <a:ext cx="1714500" cy="838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Program Startup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System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Configs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31" name="Elbow Connector 230"/>
          <p:cNvCxnSpPr>
            <a:endCxn id="229" idx="1"/>
          </p:cNvCxnSpPr>
          <p:nvPr/>
        </p:nvCxnSpPr>
        <p:spPr>
          <a:xfrm rot="16200000" flipH="1">
            <a:off x="33338" y="3074990"/>
            <a:ext cx="2203448" cy="593728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endCxn id="229" idx="3"/>
          </p:cNvCxnSpPr>
          <p:nvPr/>
        </p:nvCxnSpPr>
        <p:spPr>
          <a:xfrm rot="10800000" flipV="1">
            <a:off x="3146426" y="2270130"/>
            <a:ext cx="5083174" cy="2203448"/>
          </a:xfrm>
          <a:prstGeom prst="bentConnector3">
            <a:avLst>
              <a:gd name="adj1" fmla="val 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endCxn id="230" idx="1"/>
          </p:cNvCxnSpPr>
          <p:nvPr/>
        </p:nvCxnSpPr>
        <p:spPr>
          <a:xfrm>
            <a:off x="609600" y="2270128"/>
            <a:ext cx="5394326" cy="2965450"/>
          </a:xfrm>
          <a:prstGeom prst="bentConnector3">
            <a:avLst>
              <a:gd name="adj1" fmla="val 8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30" idx="3"/>
          </p:cNvCxnSpPr>
          <p:nvPr/>
        </p:nvCxnSpPr>
        <p:spPr>
          <a:xfrm flipV="1">
            <a:off x="7718426" y="2270130"/>
            <a:ext cx="739774" cy="2965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5984876" y="3663945"/>
            <a:ext cx="17526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AX12 Network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3717926" y="3609968"/>
            <a:ext cx="1714500" cy="79375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Joint Commands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Joint Feedback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235" idx="1"/>
          </p:cNvCxnSpPr>
          <p:nvPr/>
        </p:nvCxnSpPr>
        <p:spPr>
          <a:xfrm>
            <a:off x="5432426" y="4006845"/>
            <a:ext cx="55245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236" idx="1"/>
          </p:cNvCxnSpPr>
          <p:nvPr/>
        </p:nvCxnSpPr>
        <p:spPr>
          <a:xfrm rot="10800000">
            <a:off x="3575052" y="2270129"/>
            <a:ext cx="142874" cy="1736717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9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10</cp:revision>
  <dcterms:created xsi:type="dcterms:W3CDTF">2015-04-13T08:48:18Z</dcterms:created>
  <dcterms:modified xsi:type="dcterms:W3CDTF">2015-04-13T23:07:39Z</dcterms:modified>
</cp:coreProperties>
</file>