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9717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94341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91513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38868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485854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583020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680192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777361" algn="l" defTabSz="219434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9" autoAdjust="0"/>
  </p:normalViewPr>
  <p:slideViewPr>
    <p:cSldViewPr>
      <p:cViewPr>
        <p:scale>
          <a:sx n="50" d="100"/>
          <a:sy n="50" d="100"/>
        </p:scale>
        <p:origin x="-1776" y="-978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9"/>
            <a:ext cx="7772400" cy="980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9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8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7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3099"/>
            <a:ext cx="2057400" cy="39010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3099"/>
            <a:ext cx="6019800" cy="39010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8"/>
            <a:ext cx="7772400" cy="908050"/>
          </a:xfrm>
        </p:spPr>
        <p:txBody>
          <a:bodyPr anchor="t"/>
          <a:lstStyle>
            <a:lvl1pPr algn="l">
              <a:defRPr sz="9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4"/>
            <a:ext cx="7772400" cy="1000123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9717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9434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29151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8868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8585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8302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8019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7736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6"/>
            <a:ext cx="4038600" cy="301730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6"/>
            <a:ext cx="4038600" cy="301730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48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0" y="1023411"/>
            <a:ext cx="4040187" cy="42650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7172" indent="0">
              <a:buNone/>
              <a:defRPr sz="4800" b="1"/>
            </a:lvl2pPr>
            <a:lvl3pPr marL="2194341" indent="0">
              <a:buNone/>
              <a:defRPr sz="4200" b="1"/>
            </a:lvl3pPr>
            <a:lvl4pPr marL="3291513" indent="0">
              <a:buNone/>
              <a:defRPr sz="3900" b="1"/>
            </a:lvl4pPr>
            <a:lvl5pPr marL="4388682" indent="0">
              <a:buNone/>
              <a:defRPr sz="3900" b="1"/>
            </a:lvl5pPr>
            <a:lvl6pPr marL="5485854" indent="0">
              <a:buNone/>
              <a:defRPr sz="3900" b="1"/>
            </a:lvl6pPr>
            <a:lvl7pPr marL="6583020" indent="0">
              <a:buNone/>
              <a:defRPr sz="3900" b="1"/>
            </a:lvl7pPr>
            <a:lvl8pPr marL="7680192" indent="0">
              <a:buNone/>
              <a:defRPr sz="3900" b="1"/>
            </a:lvl8pPr>
            <a:lvl9pPr marL="8777361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0" y="1449921"/>
            <a:ext cx="4040187" cy="2634193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023411"/>
            <a:ext cx="4041777" cy="42650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97172" indent="0">
              <a:buNone/>
              <a:defRPr sz="4800" b="1"/>
            </a:lvl2pPr>
            <a:lvl3pPr marL="2194341" indent="0">
              <a:buNone/>
              <a:defRPr sz="4200" b="1"/>
            </a:lvl3pPr>
            <a:lvl4pPr marL="3291513" indent="0">
              <a:buNone/>
              <a:defRPr sz="3900" b="1"/>
            </a:lvl4pPr>
            <a:lvl5pPr marL="4388682" indent="0">
              <a:buNone/>
              <a:defRPr sz="3900" b="1"/>
            </a:lvl5pPr>
            <a:lvl6pPr marL="5485854" indent="0">
              <a:buNone/>
              <a:defRPr sz="3900" b="1"/>
            </a:lvl6pPr>
            <a:lvl7pPr marL="6583020" indent="0">
              <a:buNone/>
              <a:defRPr sz="3900" b="1"/>
            </a:lvl7pPr>
            <a:lvl8pPr marL="7680192" indent="0">
              <a:buNone/>
              <a:defRPr sz="3900" b="1"/>
            </a:lvl8pPr>
            <a:lvl9pPr marL="8777361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449921"/>
            <a:ext cx="4041777" cy="2634193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2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82033"/>
            <a:ext cx="3008313" cy="7747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036"/>
            <a:ext cx="5111753" cy="3902078"/>
          </a:xfrm>
        </p:spPr>
        <p:txBody>
          <a:bodyPr/>
          <a:lstStyle>
            <a:lvl1pPr>
              <a:defRPr sz="7500"/>
            </a:lvl1pPr>
            <a:lvl2pPr>
              <a:defRPr sz="69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956736"/>
            <a:ext cx="3008313" cy="3127378"/>
          </a:xfrm>
        </p:spPr>
        <p:txBody>
          <a:bodyPr/>
          <a:lstStyle>
            <a:lvl1pPr marL="0" indent="0">
              <a:buNone/>
              <a:defRPr sz="3300"/>
            </a:lvl1pPr>
            <a:lvl2pPr marL="1097172" indent="0">
              <a:buNone/>
              <a:defRPr sz="3000"/>
            </a:lvl2pPr>
            <a:lvl3pPr marL="2194341" indent="0">
              <a:buNone/>
              <a:defRPr sz="2400"/>
            </a:lvl3pPr>
            <a:lvl4pPr marL="3291513" indent="0">
              <a:buNone/>
              <a:defRPr sz="2100"/>
            </a:lvl4pPr>
            <a:lvl5pPr marL="4388682" indent="0">
              <a:buNone/>
              <a:defRPr sz="2100"/>
            </a:lvl5pPr>
            <a:lvl6pPr marL="5485854" indent="0">
              <a:buNone/>
              <a:defRPr sz="2100"/>
            </a:lvl6pPr>
            <a:lvl7pPr marL="6583020" indent="0">
              <a:buNone/>
              <a:defRPr sz="2100"/>
            </a:lvl7pPr>
            <a:lvl8pPr marL="7680192" indent="0">
              <a:buNone/>
              <a:defRPr sz="2100"/>
            </a:lvl8pPr>
            <a:lvl9pPr marL="8777361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3200404"/>
            <a:ext cx="5486400" cy="377828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408518"/>
            <a:ext cx="5486400" cy="2743200"/>
          </a:xfrm>
        </p:spPr>
        <p:txBody>
          <a:bodyPr/>
          <a:lstStyle>
            <a:lvl1pPr marL="0" indent="0">
              <a:buNone/>
              <a:defRPr sz="7500"/>
            </a:lvl1pPr>
            <a:lvl2pPr marL="1097172" indent="0">
              <a:buNone/>
              <a:defRPr sz="6900"/>
            </a:lvl2pPr>
            <a:lvl3pPr marL="2194341" indent="0">
              <a:buNone/>
              <a:defRPr sz="5700"/>
            </a:lvl3pPr>
            <a:lvl4pPr marL="3291513" indent="0">
              <a:buNone/>
              <a:defRPr sz="4800"/>
            </a:lvl4pPr>
            <a:lvl5pPr marL="4388682" indent="0">
              <a:buNone/>
              <a:defRPr sz="4800"/>
            </a:lvl5pPr>
            <a:lvl6pPr marL="5485854" indent="0">
              <a:buNone/>
              <a:defRPr sz="4800"/>
            </a:lvl6pPr>
            <a:lvl7pPr marL="6583020" indent="0">
              <a:buNone/>
              <a:defRPr sz="4800"/>
            </a:lvl7pPr>
            <a:lvl8pPr marL="7680192" indent="0">
              <a:buNone/>
              <a:defRPr sz="4800"/>
            </a:lvl8pPr>
            <a:lvl9pPr marL="8777361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3578231"/>
            <a:ext cx="5486400" cy="536573"/>
          </a:xfrm>
        </p:spPr>
        <p:txBody>
          <a:bodyPr/>
          <a:lstStyle>
            <a:lvl1pPr marL="0" indent="0">
              <a:buNone/>
              <a:defRPr sz="3300"/>
            </a:lvl1pPr>
            <a:lvl2pPr marL="1097172" indent="0">
              <a:buNone/>
              <a:defRPr sz="3000"/>
            </a:lvl2pPr>
            <a:lvl3pPr marL="2194341" indent="0">
              <a:buNone/>
              <a:defRPr sz="2400"/>
            </a:lvl3pPr>
            <a:lvl4pPr marL="3291513" indent="0">
              <a:buNone/>
              <a:defRPr sz="2100"/>
            </a:lvl4pPr>
            <a:lvl5pPr marL="4388682" indent="0">
              <a:buNone/>
              <a:defRPr sz="2100"/>
            </a:lvl5pPr>
            <a:lvl6pPr marL="5485854" indent="0">
              <a:buNone/>
              <a:defRPr sz="2100"/>
            </a:lvl6pPr>
            <a:lvl7pPr marL="6583020" indent="0">
              <a:buNone/>
              <a:defRPr sz="2100"/>
            </a:lvl7pPr>
            <a:lvl8pPr marL="7680192" indent="0">
              <a:buNone/>
              <a:defRPr sz="2100"/>
            </a:lvl8pPr>
            <a:lvl9pPr marL="8777361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3"/>
            <a:ext cx="8229600" cy="762000"/>
          </a:xfrm>
          <a:prstGeom prst="rect">
            <a:avLst/>
          </a:prstGeom>
        </p:spPr>
        <p:txBody>
          <a:bodyPr vert="horz" lIns="219435" tIns="109716" rIns="219435" bIns="109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6"/>
            <a:ext cx="8229600" cy="3017308"/>
          </a:xfrm>
          <a:prstGeom prst="rect">
            <a:avLst/>
          </a:prstGeom>
        </p:spPr>
        <p:txBody>
          <a:bodyPr vert="horz" lIns="219435" tIns="109716" rIns="219435" bIns="109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71"/>
            <a:ext cx="2133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B7A2-D91B-45A0-9A08-FA3D47D3595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71"/>
            <a:ext cx="2895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71"/>
            <a:ext cx="2133600" cy="243418"/>
          </a:xfrm>
          <a:prstGeom prst="rect">
            <a:avLst/>
          </a:prstGeom>
        </p:spPr>
        <p:txBody>
          <a:bodyPr vert="horz" lIns="219435" tIns="109716" rIns="219435" bIns="109716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BE71-E105-4183-8DCC-C8DCCCC0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341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876" indent="-82287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82900" indent="-685731" algn="l" defTabSz="2194341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2742927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096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268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34434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131606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228775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325947" indent="-548586" algn="l" defTabSz="21943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17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94341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91513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8868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485854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583020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680192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777361" algn="l" defTabSz="219434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-3188609" y="169157"/>
            <a:ext cx="15190160" cy="5017865"/>
            <a:chOff x="-811117" y="364166"/>
            <a:chExt cx="4427097" cy="1462432"/>
          </a:xfrm>
        </p:grpSpPr>
        <p:sp>
          <p:nvSpPr>
            <p:cNvPr id="54" name="Parallelogram 53"/>
            <p:cNvSpPr/>
            <p:nvPr/>
          </p:nvSpPr>
          <p:spPr>
            <a:xfrm>
              <a:off x="-811117" y="934889"/>
              <a:ext cx="4427097" cy="891709"/>
            </a:xfrm>
            <a:prstGeom prst="parallelogram">
              <a:avLst>
                <a:gd name="adj" fmla="val 9121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95471" y="794395"/>
              <a:ext cx="466405" cy="611981"/>
              <a:chOff x="455886" y="1295400"/>
              <a:chExt cx="542790" cy="611981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838203" y="1438688"/>
                <a:ext cx="160473" cy="911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611981" y="1295400"/>
                <a:ext cx="228600" cy="1524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57200" y="1297781"/>
                <a:ext cx="15240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55886" y="1602581"/>
                <a:ext cx="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922637" y="590716"/>
              <a:ext cx="221633" cy="531019"/>
              <a:chOff x="461962" y="1371600"/>
              <a:chExt cx="570179" cy="531019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833866" y="1490901"/>
                <a:ext cx="198275" cy="9132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672334" y="1371601"/>
                <a:ext cx="157754" cy="114299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461962" y="1371600"/>
                <a:ext cx="210369" cy="2286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61962" y="1597819"/>
                <a:ext cx="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21160041" flipH="1">
              <a:off x="1705203" y="728059"/>
              <a:ext cx="399164" cy="606157"/>
              <a:chOff x="458663" y="1295400"/>
              <a:chExt cx="557470" cy="606157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838200" y="1447800"/>
                <a:ext cx="177933" cy="75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 flipV="1">
                <a:off x="611981" y="1295400"/>
                <a:ext cx="228600" cy="1524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458663" y="1295704"/>
                <a:ext cx="15240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21160041" flipH="1" flipV="1">
                <a:off x="486032" y="1599249"/>
                <a:ext cx="0" cy="30230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ube 57"/>
            <p:cNvSpPr/>
            <p:nvPr/>
          </p:nvSpPr>
          <p:spPr>
            <a:xfrm rot="1123203">
              <a:off x="1076092" y="810254"/>
              <a:ext cx="609600" cy="304800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036433" y="1146969"/>
              <a:ext cx="274028" cy="369167"/>
              <a:chOff x="533400" y="228600"/>
              <a:chExt cx="274028" cy="369167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flipV="1">
                <a:off x="762000" y="228600"/>
                <a:ext cx="2382" cy="228600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>
                <a:off x="533400" y="454819"/>
                <a:ext cx="230982" cy="0"/>
              </a:xfrm>
              <a:prstGeom prst="straightConnector1">
                <a:avLst/>
              </a:prstGeom>
              <a:ln w="6350"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19338467" flipH="1">
                <a:off x="617896" y="505476"/>
                <a:ext cx="189532" cy="92291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flipH="1">
              <a:off x="1570099" y="996652"/>
              <a:ext cx="470962" cy="614362"/>
              <a:chOff x="478087" y="1312698"/>
              <a:chExt cx="610238" cy="614362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H="1">
                <a:off x="859725" y="1426998"/>
                <a:ext cx="228600" cy="381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633506" y="1312698"/>
                <a:ext cx="228600" cy="1524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478087" y="1315079"/>
                <a:ext cx="15240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478087" y="1622260"/>
                <a:ext cx="0" cy="30480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256597" y="1296943"/>
                  <a:ext cx="184271" cy="152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597" y="1296943"/>
                  <a:ext cx="184271" cy="1524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03433" y="882453"/>
                  <a:ext cx="322213" cy="158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433" y="882453"/>
                  <a:ext cx="322213" cy="15800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75784" y="1345471"/>
                  <a:ext cx="246672" cy="12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84" y="1345471"/>
                  <a:ext cx="246672" cy="1920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916165" y="1552699"/>
                  <a:ext cx="246672" cy="12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165" y="1552699"/>
                  <a:ext cx="246672" cy="1920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029427" y="1227907"/>
                  <a:ext cx="246672" cy="12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427" y="1227907"/>
                  <a:ext cx="246672" cy="19204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79657" y="1050343"/>
                  <a:ext cx="246672" cy="12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4,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657" y="1050343"/>
                  <a:ext cx="246672" cy="1920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473827" y="1133774"/>
                  <a:ext cx="322213" cy="120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827" y="1133774"/>
                  <a:ext cx="322213" cy="19293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H="1" flipV="1">
              <a:off x="902421" y="884118"/>
              <a:ext cx="159455" cy="53564"/>
            </a:xfrm>
            <a:prstGeom prst="straightConnector1">
              <a:avLst/>
            </a:prstGeom>
            <a:ln w="6350"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958381" y="942187"/>
              <a:ext cx="105719" cy="106043"/>
            </a:xfrm>
            <a:prstGeom prst="straightConnector1">
              <a:avLst/>
            </a:prstGeom>
            <a:ln w="6350">
              <a:solidFill>
                <a:srgbClr val="92D050"/>
              </a:solidFill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66714" y="1106049"/>
              <a:ext cx="171249" cy="57526"/>
            </a:xfrm>
            <a:prstGeom prst="straightConnector1">
              <a:avLst/>
            </a:prstGeom>
            <a:ln w="6350">
              <a:solidFill>
                <a:srgbClr val="92D050"/>
              </a:solidFill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be 79"/>
            <p:cNvSpPr/>
            <p:nvPr/>
          </p:nvSpPr>
          <p:spPr>
            <a:xfrm rot="1123203">
              <a:off x="1217792" y="644723"/>
              <a:ext cx="472894" cy="236447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1574264" y="956986"/>
              <a:ext cx="49819" cy="14830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1463218" y="1110554"/>
              <a:ext cx="105719" cy="106043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1063185" y="793584"/>
              <a:ext cx="49819" cy="148305"/>
            </a:xfrm>
            <a:prstGeom prst="straightConnector1">
              <a:avLst/>
            </a:prstGeom>
            <a:ln w="6350">
              <a:solidFill>
                <a:srgbClr val="FF0000"/>
              </a:solidFill>
              <a:prstDash val="sysDash"/>
              <a:headEnd type="none" w="sm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121054">
              <a:off x="890675" y="410485"/>
              <a:ext cx="599058" cy="780134"/>
              <a:chOff x="246955" y="-45211"/>
              <a:chExt cx="599058" cy="780134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rot="20478946" flipV="1">
                <a:off x="672838" y="-45211"/>
                <a:ext cx="173175" cy="48964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sysDash"/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20485911" flipH="1" flipV="1">
                <a:off x="246955" y="373251"/>
                <a:ext cx="494304" cy="172686"/>
              </a:xfrm>
              <a:prstGeom prst="straightConnector1">
                <a:avLst/>
              </a:prstGeom>
              <a:ln w="6350">
                <a:prstDash val="sysDash"/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20478946" flipH="1">
                <a:off x="551577" y="494914"/>
                <a:ext cx="246803" cy="240009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prstDash val="sysDash"/>
                <a:headEnd type="none" w="sm" len="sm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392160" y="364166"/>
                  <a:ext cx="322213" cy="1524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0" y="364166"/>
                  <a:ext cx="322213" cy="15249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272600" y="897075"/>
                  <a:ext cx="246672" cy="116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600" y="897075"/>
                  <a:ext cx="246672" cy="1846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3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57</cp:revision>
  <dcterms:created xsi:type="dcterms:W3CDTF">2014-08-25T23:25:12Z</dcterms:created>
  <dcterms:modified xsi:type="dcterms:W3CDTF">2015-04-08T05:11:46Z</dcterms:modified>
</cp:coreProperties>
</file>