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37160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08" y="-810"/>
      </p:cViewPr>
      <p:guideLst>
        <p:guide orient="horz"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748242"/>
            <a:ext cx="11658600" cy="1591734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2401359"/>
            <a:ext cx="10287000" cy="110384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6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5" y="243417"/>
            <a:ext cx="2957513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243417"/>
            <a:ext cx="8701088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4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1139827"/>
            <a:ext cx="11830050" cy="190182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3059644"/>
            <a:ext cx="11830050" cy="100012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7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217084"/>
            <a:ext cx="58293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217084"/>
            <a:ext cx="58293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0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243418"/>
            <a:ext cx="1183005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1120776"/>
            <a:ext cx="5802510" cy="54927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1670050"/>
            <a:ext cx="5802510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8" y="1120776"/>
            <a:ext cx="5831087" cy="54927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8" y="1670050"/>
            <a:ext cx="5831087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7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3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4" y="304800"/>
            <a:ext cx="4423767" cy="1066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9" y="658284"/>
            <a:ext cx="6943725" cy="3249084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4" y="1371600"/>
            <a:ext cx="4423767" cy="254105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4" y="304800"/>
            <a:ext cx="4423767" cy="1066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9" y="658284"/>
            <a:ext cx="6943725" cy="3249084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4" y="1371600"/>
            <a:ext cx="4423767" cy="254105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8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243418"/>
            <a:ext cx="118300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217084"/>
            <a:ext cx="118300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4237568"/>
            <a:ext cx="3086100" cy="243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4B9FD-06D1-4CDA-913F-ED0DABD8CF6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4237568"/>
            <a:ext cx="4629150" cy="243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4237568"/>
            <a:ext cx="3086100" cy="243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192" y="161364"/>
            <a:ext cx="6082295" cy="42638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6" y="161365"/>
            <a:ext cx="5920290" cy="426387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6" name="Straight Connector 95"/>
          <p:cNvCxnSpPr>
            <a:endCxn id="100" idx="0"/>
          </p:cNvCxnSpPr>
          <p:nvPr/>
        </p:nvCxnSpPr>
        <p:spPr>
          <a:xfrm>
            <a:off x="5590297" y="1877488"/>
            <a:ext cx="467453" cy="18663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100" idx="0"/>
          </p:cNvCxnSpPr>
          <p:nvPr/>
        </p:nvCxnSpPr>
        <p:spPr>
          <a:xfrm flipH="1">
            <a:off x="6057750" y="2973869"/>
            <a:ext cx="1828638" cy="7699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590297" y="3743845"/>
            <a:ext cx="93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AX12a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62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45" y="188336"/>
            <a:ext cx="7059011" cy="4143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1" y="188336"/>
            <a:ext cx="5307170" cy="414395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Connector 6"/>
          <p:cNvCxnSpPr/>
          <p:nvPr/>
        </p:nvCxnSpPr>
        <p:spPr>
          <a:xfrm>
            <a:off x="2006221" y="3193576"/>
            <a:ext cx="1213145" cy="696036"/>
          </a:xfrm>
          <a:prstGeom prst="line">
            <a:avLst/>
          </a:prstGeom>
          <a:ln w="1905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219366" y="3345976"/>
            <a:ext cx="1225255" cy="543636"/>
          </a:xfrm>
          <a:prstGeom prst="line">
            <a:avLst/>
          </a:prstGeom>
          <a:ln w="1905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18" idx="0"/>
          </p:cNvCxnSpPr>
          <p:nvPr/>
        </p:nvCxnSpPr>
        <p:spPr>
          <a:xfrm flipH="1">
            <a:off x="8921412" y="1596788"/>
            <a:ext cx="822240" cy="2292824"/>
          </a:xfrm>
          <a:prstGeom prst="line">
            <a:avLst/>
          </a:prstGeom>
          <a:ln w="1905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60188" y="3889612"/>
            <a:ext cx="171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Battery Holsters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97968" y="3889612"/>
            <a:ext cx="244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Computer Payload Area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42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6</Words>
  <Application>Microsoft Office PowerPoint</Application>
  <PresentationFormat>Custom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72</cp:revision>
  <dcterms:created xsi:type="dcterms:W3CDTF">2015-04-03T04:11:14Z</dcterms:created>
  <dcterms:modified xsi:type="dcterms:W3CDTF">2015-04-04T21:33:28Z</dcterms:modified>
</cp:coreProperties>
</file>