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3" d="100"/>
          <a:sy n="33" d="100"/>
        </p:scale>
        <p:origin x="-1728" y="-852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9FD-06D1-4CDA-913F-ED0DABD8CF6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5E5C-E21F-4046-AAEF-259AB620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9241546" y="371592"/>
            <a:ext cx="3944994" cy="1824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AutoPilot v2.3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48956" y="3806059"/>
            <a:ext cx="2112582" cy="228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Interface / Switching </a:t>
            </a:r>
            <a:r>
              <a:rPr lang="en-US" dirty="0" smtClean="0">
                <a:solidFill>
                  <a:schemeClr val="tx1"/>
                </a:solidFill>
              </a:rPr>
              <a:t>Board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698124" y="2513488"/>
            <a:ext cx="0" cy="1307224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667704" y="3023038"/>
            <a:ext cx="0" cy="7830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37792" y="977463"/>
            <a:ext cx="6403754" cy="0"/>
          </a:xfrm>
          <a:prstGeom prst="line">
            <a:avLst/>
          </a:prstGeom>
          <a:ln w="28575">
            <a:solidFill>
              <a:schemeClr val="tx1"/>
            </a:solidFill>
            <a:headEnd type="diamond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279223" y="1510861"/>
            <a:ext cx="5962323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98124" y="977463"/>
            <a:ext cx="0" cy="152137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37792" y="2490952"/>
            <a:ext cx="4335518" cy="1"/>
          </a:xfrm>
          <a:prstGeom prst="line">
            <a:avLst/>
          </a:prstGeom>
          <a:ln w="28575">
            <a:solidFill>
              <a:schemeClr val="tx1"/>
            </a:solidFill>
            <a:headEnd type="diamond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9228" y="3023038"/>
            <a:ext cx="23884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05247" y="1510861"/>
            <a:ext cx="0" cy="229519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88276" y="2222935"/>
            <a:ext cx="2049516" cy="1079938"/>
            <a:chOff x="637190" y="2238701"/>
            <a:chExt cx="2736629" cy="1079938"/>
          </a:xfrm>
          <a:solidFill>
            <a:schemeClr val="bg1">
              <a:lumMod val="50000"/>
            </a:schemeClr>
          </a:solidFill>
        </p:grpSpPr>
        <p:sp>
          <p:nvSpPr>
            <p:cNvPr id="66" name="Rectangle 65"/>
            <p:cNvSpPr/>
            <p:nvPr/>
          </p:nvSpPr>
          <p:spPr>
            <a:xfrm>
              <a:off x="637190" y="2238701"/>
              <a:ext cx="2484382" cy="10799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(3x) 3-Cell </a:t>
              </a:r>
            </a:p>
            <a:p>
              <a:pPr algn="ctr"/>
              <a:r>
                <a:rPr lang="en-US" dirty="0" err="1" smtClean="0"/>
                <a:t>LiPo</a:t>
              </a:r>
              <a:r>
                <a:rPr lang="en-US" dirty="0" smtClean="0"/>
                <a:t> Pack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121572" y="2498835"/>
              <a:ext cx="25224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137335" y="3030919"/>
              <a:ext cx="236484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88276" y="719953"/>
            <a:ext cx="2049516" cy="1079938"/>
            <a:chOff x="637190" y="2238701"/>
            <a:chExt cx="2736629" cy="1079938"/>
          </a:xfrm>
          <a:solidFill>
            <a:schemeClr val="bg1">
              <a:lumMod val="5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637190" y="2238701"/>
              <a:ext cx="2484382" cy="10799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(1x</a:t>
              </a:r>
              <a:r>
                <a:rPr lang="en-US" dirty="0"/>
                <a:t>) </a:t>
              </a:r>
              <a:r>
                <a:rPr lang="en-US" dirty="0" smtClean="0"/>
                <a:t>3-Cell</a:t>
              </a:r>
            </a:p>
            <a:p>
              <a:pPr algn="ctr"/>
              <a:r>
                <a:rPr lang="en-US" dirty="0" err="1" smtClean="0"/>
                <a:t>LiPo</a:t>
              </a:r>
              <a:r>
                <a:rPr lang="en-US" dirty="0" smtClean="0"/>
                <a:t> Pack</a:t>
              </a:r>
              <a:endParaRPr lang="en-US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3121572" y="2498835"/>
              <a:ext cx="25224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137335" y="3030919"/>
              <a:ext cx="236484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ounded Rectangle 110"/>
          <p:cNvSpPr/>
          <p:nvPr/>
        </p:nvSpPr>
        <p:spPr>
          <a:xfrm>
            <a:off x="6731877" y="4377559"/>
            <a:ext cx="129277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Volt Regulator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3637868" y="14653"/>
            <a:ext cx="0" cy="37799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567447" y="1518739"/>
            <a:ext cx="0" cy="285882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196955" y="980085"/>
            <a:ext cx="0" cy="3397474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4148956" y="7868307"/>
            <a:ext cx="2112582" cy="978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Leg-1 Servos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AX12a (x4)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495390" y="7870278"/>
            <a:ext cx="2112582" cy="978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Leg-2 Servos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AX12a (x4)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26059" y="7868307"/>
            <a:ext cx="2112582" cy="978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Leg-3 Servos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AX12a (x4)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1175121" y="7868307"/>
            <a:ext cx="2112582" cy="978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Leg-3 Servos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AX12a (x4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4558861" y="6092059"/>
            <a:ext cx="0" cy="177821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980151" y="6092059"/>
            <a:ext cx="0" cy="1426124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980151" y="7527708"/>
            <a:ext cx="25715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418080" y="6092059"/>
            <a:ext cx="0" cy="105201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418080" y="7144078"/>
            <a:ext cx="447379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854259" y="6092059"/>
            <a:ext cx="0" cy="68153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854259" y="6773589"/>
            <a:ext cx="637715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39" idx="0"/>
          </p:cNvCxnSpPr>
          <p:nvPr/>
        </p:nvCxnSpPr>
        <p:spPr>
          <a:xfrm>
            <a:off x="7551680" y="7518183"/>
            <a:ext cx="1" cy="352095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878317" y="2498835"/>
            <a:ext cx="0" cy="585886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251" idx="1"/>
          </p:cNvCxnSpPr>
          <p:nvPr/>
        </p:nvCxnSpPr>
        <p:spPr>
          <a:xfrm flipV="1">
            <a:off x="3878317" y="8357695"/>
            <a:ext cx="270639" cy="197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39" idx="1"/>
          </p:cNvCxnSpPr>
          <p:nvPr/>
        </p:nvCxnSpPr>
        <p:spPr>
          <a:xfrm>
            <a:off x="6279928" y="8357696"/>
            <a:ext cx="215462" cy="197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610597" y="8359666"/>
            <a:ext cx="215462" cy="197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0943890" y="8361636"/>
            <a:ext cx="215462" cy="197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40" idx="0"/>
          </p:cNvCxnSpPr>
          <p:nvPr/>
        </p:nvCxnSpPr>
        <p:spPr>
          <a:xfrm flipH="1">
            <a:off x="9882350" y="7141779"/>
            <a:ext cx="1" cy="726528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47" idx="0"/>
          </p:cNvCxnSpPr>
          <p:nvPr/>
        </p:nvCxnSpPr>
        <p:spPr>
          <a:xfrm flipH="1">
            <a:off x="12231412" y="6773589"/>
            <a:ext cx="1" cy="1094718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9241546" y="5334985"/>
            <a:ext cx="1605457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LIDAR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241546" y="3023037"/>
            <a:ext cx="3944994" cy="170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ODROID-XU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1581083" y="5334985"/>
            <a:ext cx="1605457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8339959" y="4137135"/>
            <a:ext cx="901588" cy="1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2932382" y="1259921"/>
            <a:ext cx="346841" cy="237803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2958653" y="2785235"/>
            <a:ext cx="346841" cy="237803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-19454" y="3794638"/>
            <a:ext cx="36573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788276" y="4572000"/>
            <a:ext cx="1860603" cy="948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XBEE Wireless Radio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2660684" y="5218386"/>
            <a:ext cx="121763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2660684" y="4881352"/>
            <a:ext cx="1488272" cy="0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0847003" y="6078593"/>
            <a:ext cx="734080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7196955" y="6078593"/>
            <a:ext cx="2062819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7196955" y="5520559"/>
            <a:ext cx="0" cy="57150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7196954" y="3629682"/>
            <a:ext cx="2062819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1">
            <a:off x="8339959" y="4137136"/>
            <a:ext cx="0" cy="811923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endCxn id="111" idx="3"/>
          </p:cNvCxnSpPr>
          <p:nvPr/>
        </p:nvCxnSpPr>
        <p:spPr>
          <a:xfrm flipH="1">
            <a:off x="8024647" y="4949059"/>
            <a:ext cx="299546" cy="0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184" idx="0"/>
          </p:cNvCxnSpPr>
          <p:nvPr/>
        </p:nvCxnSpPr>
        <p:spPr>
          <a:xfrm flipH="1" flipV="1">
            <a:off x="10044274" y="4723692"/>
            <a:ext cx="1" cy="611293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187" idx="0"/>
          </p:cNvCxnSpPr>
          <p:nvPr/>
        </p:nvCxnSpPr>
        <p:spPr>
          <a:xfrm flipV="1">
            <a:off x="12383812" y="4723692"/>
            <a:ext cx="0" cy="611293"/>
          </a:xfrm>
          <a:prstGeom prst="line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366890" y="374529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C000"/>
                </a:solidFill>
              </a:rPr>
              <a:t>5V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896707" y="1121667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896707" y="2653706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896709" y="2105901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GND</a:t>
            </a:r>
            <a:endParaRPr lang="en-US" i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3924292" y="602870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GND</a:t>
            </a:r>
            <a:endParaRPr lang="en-US" i="1" dirty="0"/>
          </a:p>
        </p:txBody>
      </p:sp>
      <p:sp>
        <p:nvSpPr>
          <p:cNvPr id="336" name="TextBox 335"/>
          <p:cNvSpPr txBox="1"/>
          <p:nvPr/>
        </p:nvSpPr>
        <p:spPr>
          <a:xfrm rot="16200000">
            <a:off x="3717873" y="6548194"/>
            <a:ext cx="131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 (S1)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 rot="16200000">
            <a:off x="4125298" y="6548193"/>
            <a:ext cx="131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 (S2)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 rot="16200000">
            <a:off x="4589072" y="6548192"/>
            <a:ext cx="131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 (S3)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5839066" y="6404257"/>
            <a:ext cx="131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 (S4)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788274" y="6136385"/>
            <a:ext cx="1860603" cy="120032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12V (S1-4) </a:t>
            </a:r>
          </a:p>
          <a:p>
            <a:pPr algn="ctr"/>
            <a:r>
              <a:rPr lang="en-US" i="1" dirty="0" smtClean="0"/>
              <a:t>Are individually fused / switched power buses</a:t>
            </a:r>
            <a:endParaRPr lang="en-US" i="1" dirty="0"/>
          </a:p>
        </p:txBody>
      </p:sp>
      <p:sp>
        <p:nvSpPr>
          <p:cNvPr id="341" name="TextBox 340"/>
          <p:cNvSpPr txBox="1"/>
          <p:nvPr/>
        </p:nvSpPr>
        <p:spPr>
          <a:xfrm>
            <a:off x="2966524" y="4475340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3v3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105" name="Straight Arrow Connector 104"/>
          <p:cNvCxnSpPr>
            <a:stCxn id="340" idx="3"/>
            <a:endCxn id="336" idx="0"/>
          </p:cNvCxnSpPr>
          <p:nvPr/>
        </p:nvCxnSpPr>
        <p:spPr>
          <a:xfrm flipV="1">
            <a:off x="2648877" y="6732860"/>
            <a:ext cx="1540654" cy="36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148956" y="6119665"/>
            <a:ext cx="2866699" cy="1225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743335" y="719953"/>
            <a:ext cx="661485" cy="25829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800081" y="187371"/>
            <a:ext cx="2604739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Main Switches</a:t>
            </a:r>
          </a:p>
        </p:txBody>
      </p:sp>
      <p:cxnSp>
        <p:nvCxnSpPr>
          <p:cNvPr id="346" name="Straight Arrow Connector 345"/>
          <p:cNvCxnSpPr>
            <a:endCxn id="344" idx="0"/>
          </p:cNvCxnSpPr>
          <p:nvPr/>
        </p:nvCxnSpPr>
        <p:spPr>
          <a:xfrm>
            <a:off x="3074077" y="556703"/>
            <a:ext cx="1" cy="1632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374196" y="5218386"/>
            <a:ext cx="794274" cy="702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3v3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endCxn id="77" idx="0"/>
          </p:cNvCxnSpPr>
          <p:nvPr/>
        </p:nvCxnSpPr>
        <p:spPr>
          <a:xfrm>
            <a:off x="4248147" y="4881352"/>
            <a:ext cx="523186" cy="337034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90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67</cp:revision>
  <dcterms:created xsi:type="dcterms:W3CDTF">2015-04-03T04:11:14Z</dcterms:created>
  <dcterms:modified xsi:type="dcterms:W3CDTF">2015-04-06T05:44:39Z</dcterms:modified>
</cp:coreProperties>
</file>