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8" y="-792"/>
      </p:cViewPr>
      <p:guideLst>
        <p:guide orient="horz"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11658600" cy="159173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401359"/>
            <a:ext cx="10287000" cy="11038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243417"/>
            <a:ext cx="295751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243417"/>
            <a:ext cx="870108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1139827"/>
            <a:ext cx="11830050" cy="19018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3059644"/>
            <a:ext cx="11830050" cy="10001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217084"/>
            <a:ext cx="58293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418"/>
            <a:ext cx="118300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1120776"/>
            <a:ext cx="5802510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670050"/>
            <a:ext cx="580251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8" y="1120776"/>
            <a:ext cx="5831087" cy="5492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8" y="1670050"/>
            <a:ext cx="58310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658284"/>
            <a:ext cx="6943725" cy="324908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371600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04800"/>
            <a:ext cx="4423767" cy="1066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658284"/>
            <a:ext cx="6943725" cy="324908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371600"/>
            <a:ext cx="4423767" cy="2541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43418"/>
            <a:ext cx="118300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217084"/>
            <a:ext cx="118300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9FD-06D1-4CDA-913F-ED0DABD8CF6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237568"/>
            <a:ext cx="462915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237568"/>
            <a:ext cx="30861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92" y="161364"/>
            <a:ext cx="6082295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6" y="161365"/>
            <a:ext cx="5920290" cy="42638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Straight Connector 95"/>
          <p:cNvCxnSpPr>
            <a:endCxn id="100" idx="0"/>
          </p:cNvCxnSpPr>
          <p:nvPr/>
        </p:nvCxnSpPr>
        <p:spPr>
          <a:xfrm>
            <a:off x="5590297" y="1877488"/>
            <a:ext cx="467453" cy="18663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0"/>
          </p:cNvCxnSpPr>
          <p:nvPr/>
        </p:nvCxnSpPr>
        <p:spPr>
          <a:xfrm flipH="1">
            <a:off x="6057750" y="2973869"/>
            <a:ext cx="1828638" cy="7699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90297" y="3743845"/>
            <a:ext cx="9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AX12a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70</cp:revision>
  <dcterms:created xsi:type="dcterms:W3CDTF">2015-04-03T04:11:14Z</dcterms:created>
  <dcterms:modified xsi:type="dcterms:W3CDTF">2015-04-04T21:05:05Z</dcterms:modified>
</cp:coreProperties>
</file>