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97172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94341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91513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388682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485854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583020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680192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777361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6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9" autoAdjust="0"/>
  </p:normalViewPr>
  <p:slideViewPr>
    <p:cSldViewPr>
      <p:cViewPr>
        <p:scale>
          <a:sx n="75" d="100"/>
          <a:sy n="75" d="100"/>
        </p:scale>
        <p:origin x="-1062" y="-570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9"/>
            <a:ext cx="7772400" cy="980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9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8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8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8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77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3099"/>
            <a:ext cx="2057400" cy="39010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3099"/>
            <a:ext cx="6019800" cy="39010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8"/>
            <a:ext cx="7772400" cy="908050"/>
          </a:xfrm>
        </p:spPr>
        <p:txBody>
          <a:bodyPr anchor="t"/>
          <a:lstStyle>
            <a:lvl1pPr algn="l">
              <a:defRPr sz="9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14"/>
            <a:ext cx="7772400" cy="1000123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97172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94341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29151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8868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8585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8302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8019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7736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6"/>
            <a:ext cx="4038600" cy="301730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6"/>
            <a:ext cx="4038600" cy="301730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0" y="1023411"/>
            <a:ext cx="4040187" cy="42650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97172" indent="0">
              <a:buNone/>
              <a:defRPr sz="4800" b="1"/>
            </a:lvl2pPr>
            <a:lvl3pPr marL="2194341" indent="0">
              <a:buNone/>
              <a:defRPr sz="4200" b="1"/>
            </a:lvl3pPr>
            <a:lvl4pPr marL="3291513" indent="0">
              <a:buNone/>
              <a:defRPr sz="3900" b="1"/>
            </a:lvl4pPr>
            <a:lvl5pPr marL="4388682" indent="0">
              <a:buNone/>
              <a:defRPr sz="3900" b="1"/>
            </a:lvl5pPr>
            <a:lvl6pPr marL="5485854" indent="0">
              <a:buNone/>
              <a:defRPr sz="3900" b="1"/>
            </a:lvl6pPr>
            <a:lvl7pPr marL="6583020" indent="0">
              <a:buNone/>
              <a:defRPr sz="3900" b="1"/>
            </a:lvl7pPr>
            <a:lvl8pPr marL="7680192" indent="0">
              <a:buNone/>
              <a:defRPr sz="3900" b="1"/>
            </a:lvl8pPr>
            <a:lvl9pPr marL="8777361" indent="0">
              <a:buNone/>
              <a:defRPr sz="3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0" y="1449921"/>
            <a:ext cx="4040187" cy="2634193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2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023411"/>
            <a:ext cx="4041777" cy="42650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97172" indent="0">
              <a:buNone/>
              <a:defRPr sz="4800" b="1"/>
            </a:lvl2pPr>
            <a:lvl3pPr marL="2194341" indent="0">
              <a:buNone/>
              <a:defRPr sz="4200" b="1"/>
            </a:lvl3pPr>
            <a:lvl4pPr marL="3291513" indent="0">
              <a:buNone/>
              <a:defRPr sz="3900" b="1"/>
            </a:lvl4pPr>
            <a:lvl5pPr marL="4388682" indent="0">
              <a:buNone/>
              <a:defRPr sz="3900" b="1"/>
            </a:lvl5pPr>
            <a:lvl6pPr marL="5485854" indent="0">
              <a:buNone/>
              <a:defRPr sz="3900" b="1"/>
            </a:lvl6pPr>
            <a:lvl7pPr marL="6583020" indent="0">
              <a:buNone/>
              <a:defRPr sz="3900" b="1"/>
            </a:lvl7pPr>
            <a:lvl8pPr marL="7680192" indent="0">
              <a:buNone/>
              <a:defRPr sz="3900" b="1"/>
            </a:lvl8pPr>
            <a:lvl9pPr marL="8777361" indent="0">
              <a:buNone/>
              <a:defRPr sz="3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449921"/>
            <a:ext cx="4041777" cy="2634193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2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0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82033"/>
            <a:ext cx="3008313" cy="7747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6"/>
            <a:ext cx="5111753" cy="3902078"/>
          </a:xfrm>
        </p:spPr>
        <p:txBody>
          <a:bodyPr/>
          <a:lstStyle>
            <a:lvl1pPr>
              <a:defRPr sz="7500"/>
            </a:lvl1pPr>
            <a:lvl2pPr>
              <a:defRPr sz="69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956736"/>
            <a:ext cx="3008313" cy="3127378"/>
          </a:xfrm>
        </p:spPr>
        <p:txBody>
          <a:bodyPr/>
          <a:lstStyle>
            <a:lvl1pPr marL="0" indent="0">
              <a:buNone/>
              <a:defRPr sz="3300"/>
            </a:lvl1pPr>
            <a:lvl2pPr marL="1097172" indent="0">
              <a:buNone/>
              <a:defRPr sz="3000"/>
            </a:lvl2pPr>
            <a:lvl3pPr marL="2194341" indent="0">
              <a:buNone/>
              <a:defRPr sz="2400"/>
            </a:lvl3pPr>
            <a:lvl4pPr marL="3291513" indent="0">
              <a:buNone/>
              <a:defRPr sz="2100"/>
            </a:lvl4pPr>
            <a:lvl5pPr marL="4388682" indent="0">
              <a:buNone/>
              <a:defRPr sz="2100"/>
            </a:lvl5pPr>
            <a:lvl6pPr marL="5485854" indent="0">
              <a:buNone/>
              <a:defRPr sz="2100"/>
            </a:lvl6pPr>
            <a:lvl7pPr marL="6583020" indent="0">
              <a:buNone/>
              <a:defRPr sz="2100"/>
            </a:lvl7pPr>
            <a:lvl8pPr marL="7680192" indent="0">
              <a:buNone/>
              <a:defRPr sz="2100"/>
            </a:lvl8pPr>
            <a:lvl9pPr marL="8777361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3200404"/>
            <a:ext cx="5486400" cy="377828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408518"/>
            <a:ext cx="5486400" cy="2743200"/>
          </a:xfrm>
        </p:spPr>
        <p:txBody>
          <a:bodyPr/>
          <a:lstStyle>
            <a:lvl1pPr marL="0" indent="0">
              <a:buNone/>
              <a:defRPr sz="7500"/>
            </a:lvl1pPr>
            <a:lvl2pPr marL="1097172" indent="0">
              <a:buNone/>
              <a:defRPr sz="6900"/>
            </a:lvl2pPr>
            <a:lvl3pPr marL="2194341" indent="0">
              <a:buNone/>
              <a:defRPr sz="5700"/>
            </a:lvl3pPr>
            <a:lvl4pPr marL="3291513" indent="0">
              <a:buNone/>
              <a:defRPr sz="4800"/>
            </a:lvl4pPr>
            <a:lvl5pPr marL="4388682" indent="0">
              <a:buNone/>
              <a:defRPr sz="4800"/>
            </a:lvl5pPr>
            <a:lvl6pPr marL="5485854" indent="0">
              <a:buNone/>
              <a:defRPr sz="4800"/>
            </a:lvl6pPr>
            <a:lvl7pPr marL="6583020" indent="0">
              <a:buNone/>
              <a:defRPr sz="4800"/>
            </a:lvl7pPr>
            <a:lvl8pPr marL="7680192" indent="0">
              <a:buNone/>
              <a:defRPr sz="4800"/>
            </a:lvl8pPr>
            <a:lvl9pPr marL="8777361" indent="0">
              <a:buNone/>
              <a:defRPr sz="4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3578231"/>
            <a:ext cx="5486400" cy="536573"/>
          </a:xfrm>
        </p:spPr>
        <p:txBody>
          <a:bodyPr/>
          <a:lstStyle>
            <a:lvl1pPr marL="0" indent="0">
              <a:buNone/>
              <a:defRPr sz="3300"/>
            </a:lvl1pPr>
            <a:lvl2pPr marL="1097172" indent="0">
              <a:buNone/>
              <a:defRPr sz="3000"/>
            </a:lvl2pPr>
            <a:lvl3pPr marL="2194341" indent="0">
              <a:buNone/>
              <a:defRPr sz="2400"/>
            </a:lvl3pPr>
            <a:lvl4pPr marL="3291513" indent="0">
              <a:buNone/>
              <a:defRPr sz="2100"/>
            </a:lvl4pPr>
            <a:lvl5pPr marL="4388682" indent="0">
              <a:buNone/>
              <a:defRPr sz="2100"/>
            </a:lvl5pPr>
            <a:lvl6pPr marL="5485854" indent="0">
              <a:buNone/>
              <a:defRPr sz="2100"/>
            </a:lvl6pPr>
            <a:lvl7pPr marL="6583020" indent="0">
              <a:buNone/>
              <a:defRPr sz="2100"/>
            </a:lvl7pPr>
            <a:lvl8pPr marL="7680192" indent="0">
              <a:buNone/>
              <a:defRPr sz="2100"/>
            </a:lvl8pPr>
            <a:lvl9pPr marL="8777361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3"/>
            <a:ext cx="8229600" cy="762000"/>
          </a:xfrm>
          <a:prstGeom prst="rect">
            <a:avLst/>
          </a:prstGeom>
        </p:spPr>
        <p:txBody>
          <a:bodyPr vert="horz" lIns="219435" tIns="109716" rIns="219435" bIns="109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6"/>
            <a:ext cx="8229600" cy="3017308"/>
          </a:xfrm>
          <a:prstGeom prst="rect">
            <a:avLst/>
          </a:prstGeom>
        </p:spPr>
        <p:txBody>
          <a:bodyPr vert="horz" lIns="219435" tIns="109716" rIns="219435" bIns="109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71"/>
            <a:ext cx="2133600" cy="243418"/>
          </a:xfrm>
          <a:prstGeom prst="rect">
            <a:avLst/>
          </a:prstGeom>
        </p:spPr>
        <p:txBody>
          <a:bodyPr vert="horz" lIns="219435" tIns="109716" rIns="219435" bIns="109716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B7A2-D91B-45A0-9A08-FA3D47D359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71"/>
            <a:ext cx="2895600" cy="243418"/>
          </a:xfrm>
          <a:prstGeom prst="rect">
            <a:avLst/>
          </a:prstGeom>
        </p:spPr>
        <p:txBody>
          <a:bodyPr vert="horz" lIns="219435" tIns="109716" rIns="219435" bIns="109716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71"/>
            <a:ext cx="2133600" cy="243418"/>
          </a:xfrm>
          <a:prstGeom prst="rect">
            <a:avLst/>
          </a:prstGeom>
        </p:spPr>
        <p:txBody>
          <a:bodyPr vert="horz" lIns="219435" tIns="109716" rIns="219435" bIns="109716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341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876" indent="-82287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82900" indent="-685731" algn="l" defTabSz="2194341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742927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096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268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34434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131606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228775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325947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172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94341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513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388682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485854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583020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680192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777361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rallelogram 53"/>
          <p:cNvSpPr/>
          <p:nvPr/>
        </p:nvSpPr>
        <p:spPr>
          <a:xfrm>
            <a:off x="-3094257" y="1958251"/>
            <a:ext cx="15190160" cy="3059613"/>
          </a:xfrm>
          <a:prstGeom prst="parallelogram">
            <a:avLst>
              <a:gd name="adj" fmla="val 9121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9" name="Parallelogram 18"/>
          <p:cNvSpPr/>
          <p:nvPr/>
        </p:nvSpPr>
        <p:spPr>
          <a:xfrm rot="17002906">
            <a:off x="-1362164" y="-1062229"/>
            <a:ext cx="2813375" cy="6541437"/>
          </a:xfrm>
          <a:prstGeom prst="parallelogram">
            <a:avLst>
              <a:gd name="adj" fmla="val 309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77356" y="1032409"/>
            <a:ext cx="980244" cy="1482191"/>
            <a:chOff x="297174" y="1371600"/>
            <a:chExt cx="734967" cy="431977"/>
          </a:xfrm>
        </p:grpSpPr>
        <p:cxnSp>
          <p:nvCxnSpPr>
            <p:cNvPr id="101" name="Straight Connector 100"/>
            <p:cNvCxnSpPr/>
            <p:nvPr/>
          </p:nvCxnSpPr>
          <p:spPr>
            <a:xfrm flipH="1" flipV="1">
              <a:off x="820570" y="1539337"/>
              <a:ext cx="211571" cy="45661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672334" y="1371601"/>
              <a:ext cx="151171" cy="167736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429719" y="1371600"/>
              <a:ext cx="242613" cy="167737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97174" y="1539337"/>
              <a:ext cx="132545" cy="264240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21160041" flipH="1">
            <a:off x="5378140" y="1127632"/>
            <a:ext cx="1460812" cy="1528000"/>
            <a:chOff x="421538" y="1295400"/>
            <a:chExt cx="594595" cy="445328"/>
          </a:xfrm>
        </p:grpSpPr>
        <p:cxnSp>
          <p:nvCxnSpPr>
            <p:cNvPr id="97" name="Straight Connector 96"/>
            <p:cNvCxnSpPr/>
            <p:nvPr/>
          </p:nvCxnSpPr>
          <p:spPr>
            <a:xfrm flipH="1" flipV="1">
              <a:off x="838200" y="1447800"/>
              <a:ext cx="177933" cy="750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611981" y="1295400"/>
              <a:ext cx="228600" cy="152400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1160041" flipV="1">
              <a:off x="421538" y="1304400"/>
              <a:ext cx="205057" cy="164866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21160041" flipH="1" flipV="1">
              <a:off x="457966" y="1472010"/>
              <a:ext cx="102316" cy="268718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010400" y="2833266"/>
            <a:ext cx="1095531" cy="784367"/>
            <a:chOff x="526413" y="228600"/>
            <a:chExt cx="319287" cy="228600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762000" y="228600"/>
              <a:ext cx="2382" cy="22860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64382" y="286447"/>
              <a:ext cx="81318" cy="168373"/>
            </a:xfrm>
            <a:prstGeom prst="straightConnector1">
              <a:avLst/>
            </a:prstGeom>
            <a:ln w="6350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526413" y="457164"/>
              <a:ext cx="233024" cy="0"/>
            </a:xfrm>
            <a:prstGeom prst="straightConnector1">
              <a:avLst/>
            </a:prstGeom>
            <a:ln w="6350">
              <a:solidFill>
                <a:srgbClr val="92D050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510780" y="3575190"/>
                <a:ext cx="6322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80" y="3575190"/>
                <a:ext cx="63226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352240" y="3361381"/>
                <a:ext cx="84637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40" y="3361381"/>
                <a:ext cx="846376" cy="4276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979940" y="3984244"/>
                <a:ext cx="846376" cy="41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40" y="3984244"/>
                <a:ext cx="846376" cy="413512"/>
              </a:xfrm>
              <a:prstGeom prst="rect">
                <a:avLst/>
              </a:prstGeom>
              <a:blipFill rotWithShape="1">
                <a:blip r:embed="rId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769066" y="2830300"/>
                <a:ext cx="846376" cy="41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4,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066" y="2830300"/>
                <a:ext cx="846376" cy="413512"/>
              </a:xfrm>
              <a:prstGeom prst="rect">
                <a:avLst/>
              </a:prstGeom>
              <a:blipFill rotWithShape="1"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314345" y="2416788"/>
                <a:ext cx="846376" cy="41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345" y="2416788"/>
                <a:ext cx="846376" cy="413512"/>
              </a:xfrm>
              <a:prstGeom prst="rect">
                <a:avLst/>
              </a:prstGeom>
              <a:blipFill rotWithShape="1">
                <a:blip r:embed="rId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 rot="20605630">
            <a:off x="3316836" y="1053868"/>
            <a:ext cx="2108782" cy="1613789"/>
            <a:chOff x="3286742" y="962641"/>
            <a:chExt cx="2108782" cy="1613789"/>
          </a:xfrm>
        </p:grpSpPr>
        <p:sp>
          <p:nvSpPr>
            <p:cNvPr id="58" name="Cube 57"/>
            <p:cNvSpPr/>
            <p:nvPr/>
          </p:nvSpPr>
          <p:spPr>
            <a:xfrm rot="1123203">
              <a:off x="3286742" y="1530607"/>
              <a:ext cx="2091646" cy="1045823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0" name="Cube 79"/>
            <p:cNvSpPr/>
            <p:nvPr/>
          </p:nvSpPr>
          <p:spPr>
            <a:xfrm rot="1123203">
              <a:off x="3772940" y="962641"/>
              <a:ext cx="1622584" cy="811292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82379" y="444500"/>
            <a:ext cx="2042021" cy="2020298"/>
            <a:chOff x="256249" y="-45211"/>
            <a:chExt cx="595137" cy="588806"/>
          </a:xfrm>
        </p:grpSpPr>
        <p:cxnSp>
          <p:nvCxnSpPr>
            <p:cNvPr id="87" name="Straight Arrow Connector 86"/>
            <p:cNvCxnSpPr/>
            <p:nvPr/>
          </p:nvCxnSpPr>
          <p:spPr>
            <a:xfrm rot="20478946" flipV="1">
              <a:off x="672838" y="-45211"/>
              <a:ext cx="173175" cy="489649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ysDash"/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20478946" flipV="1">
              <a:off x="747955" y="414518"/>
              <a:ext cx="103431" cy="32513"/>
            </a:xfrm>
            <a:prstGeom prst="straightConnector1">
              <a:avLst/>
            </a:prstGeom>
            <a:ln w="6350">
              <a:prstDash val="sysDash"/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20478946" flipH="1" flipV="1">
              <a:off x="256249" y="367392"/>
              <a:ext cx="492309" cy="176203"/>
            </a:xfrm>
            <a:prstGeom prst="straightConnector1">
              <a:avLst/>
            </a:prstGeom>
            <a:ln w="6350">
              <a:solidFill>
                <a:srgbClr val="92D050"/>
              </a:solidFill>
              <a:prstDash val="sysDash"/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360992" y="1908006"/>
                <a:ext cx="464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92" y="1908006"/>
                <a:ext cx="46419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Triangle 29"/>
          <p:cNvSpPr/>
          <p:nvPr/>
        </p:nvSpPr>
        <p:spPr>
          <a:xfrm>
            <a:off x="-1581301" y="2615968"/>
            <a:ext cx="4496102" cy="1710412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 rot="1082971">
            <a:off x="2133378" y="2299960"/>
            <a:ext cx="191244" cy="103712"/>
          </a:xfrm>
          <a:prstGeom prst="ellipse">
            <a:avLst/>
          </a:prstGeom>
          <a:solidFill>
            <a:srgbClr val="FF0000">
              <a:alpha val="38039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082971">
            <a:off x="1078705" y="3315095"/>
            <a:ext cx="191244" cy="103712"/>
          </a:xfrm>
          <a:prstGeom prst="ellipse">
            <a:avLst/>
          </a:prstGeom>
          <a:solidFill>
            <a:srgbClr val="FF0000">
              <a:alpha val="38039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242529" y="3838315"/>
            <a:ext cx="191244" cy="103712"/>
          </a:xfrm>
          <a:prstGeom prst="ellipse">
            <a:avLst/>
          </a:prstGeom>
          <a:solidFill>
            <a:srgbClr val="FF0000">
              <a:alpha val="38039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715000" y="2880299"/>
            <a:ext cx="191244" cy="103712"/>
          </a:xfrm>
          <a:prstGeom prst="ellipse">
            <a:avLst/>
          </a:prstGeom>
          <a:solidFill>
            <a:srgbClr val="FF0000">
              <a:alpha val="38039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716565" y="1222366"/>
                <a:ext cx="597780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65" y="1222366"/>
                <a:ext cx="597780" cy="413511"/>
              </a:xfrm>
              <a:prstGeom prst="rect">
                <a:avLst/>
              </a:prstGeom>
              <a:blipFill rotWithShape="1">
                <a:blip r:embed="rId8"/>
                <a:stretch>
                  <a:fillRect r="-612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35322" y="2774571"/>
                <a:ext cx="626678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" y="2774571"/>
                <a:ext cx="626678" cy="413511"/>
              </a:xfrm>
              <a:prstGeom prst="rect">
                <a:avLst/>
              </a:prstGeom>
              <a:blipFill rotWithShape="1">
                <a:blip r:embed="rId9"/>
                <a:stretch>
                  <a:fillRect r="-3883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984637" y="4051173"/>
                <a:ext cx="601934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37" y="4051173"/>
                <a:ext cx="601934" cy="413511"/>
              </a:xfrm>
              <a:prstGeom prst="rect">
                <a:avLst/>
              </a:prstGeom>
              <a:blipFill rotWithShape="1">
                <a:blip r:embed="rId10"/>
                <a:stretch>
                  <a:fillRect r="-612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984306" y="2442759"/>
                <a:ext cx="601934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06" y="2442759"/>
                <a:ext cx="601934" cy="413511"/>
              </a:xfrm>
              <a:prstGeom prst="rect">
                <a:avLst/>
              </a:prstGeom>
              <a:blipFill rotWithShape="1">
                <a:blip r:embed="rId11"/>
                <a:stretch>
                  <a:fillRect r="-6122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Connector 258"/>
          <p:cNvCxnSpPr/>
          <p:nvPr/>
        </p:nvCxnSpPr>
        <p:spPr>
          <a:xfrm>
            <a:off x="685800" y="3078120"/>
            <a:ext cx="488526" cy="288831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021593" y="1606959"/>
            <a:ext cx="207406" cy="744857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2" idx="1"/>
          </p:cNvCxnSpPr>
          <p:nvPr/>
        </p:nvCxnSpPr>
        <p:spPr>
          <a:xfrm flipH="1">
            <a:off x="5810771" y="2649515"/>
            <a:ext cx="1173535" cy="264271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5222937" y="1784477"/>
            <a:ext cx="1206436" cy="2081446"/>
            <a:chOff x="485281" y="1276215"/>
            <a:chExt cx="455590" cy="606627"/>
          </a:xfrm>
        </p:grpSpPr>
        <p:cxnSp>
          <p:nvCxnSpPr>
            <p:cNvPr id="90" name="Straight Connector 89"/>
            <p:cNvCxnSpPr>
              <a:stCxn id="58" idx="4"/>
            </p:cNvCxnSpPr>
            <p:nvPr/>
          </p:nvCxnSpPr>
          <p:spPr>
            <a:xfrm flipH="1">
              <a:off x="848360" y="1425126"/>
              <a:ext cx="92511" cy="20206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637681" y="1276401"/>
              <a:ext cx="212235" cy="167334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85281" y="1276215"/>
              <a:ext cx="152400" cy="304800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485281" y="1578042"/>
              <a:ext cx="27923" cy="304800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Connector 143"/>
          <p:cNvCxnSpPr/>
          <p:nvPr/>
        </p:nvCxnSpPr>
        <p:spPr>
          <a:xfrm flipV="1">
            <a:off x="5411699" y="3890171"/>
            <a:ext cx="926454" cy="300829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808446" y="1729837"/>
            <a:ext cx="1591979" cy="1703927"/>
            <a:chOff x="321466" y="1295400"/>
            <a:chExt cx="677210" cy="496601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838203" y="1438688"/>
              <a:ext cx="160473" cy="9112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611981" y="1295400"/>
              <a:ext cx="228600" cy="152400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08741" y="1297781"/>
              <a:ext cx="200859" cy="229057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21466" y="1525337"/>
              <a:ext cx="89301" cy="266664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>
            <a:endCxn id="124" idx="6"/>
          </p:cNvCxnSpPr>
          <p:nvPr/>
        </p:nvCxnSpPr>
        <p:spPr>
          <a:xfrm flipH="1" flipV="1">
            <a:off x="2319916" y="2381443"/>
            <a:ext cx="357440" cy="133157"/>
          </a:xfrm>
          <a:prstGeom prst="straightConnector1">
            <a:avLst/>
          </a:prstGeom>
          <a:ln w="28575">
            <a:solidFill>
              <a:srgbClr val="4A7EBB">
                <a:alpha val="38039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1" idx="6"/>
          </p:cNvCxnSpPr>
          <p:nvPr/>
        </p:nvCxnSpPr>
        <p:spPr>
          <a:xfrm flipH="1" flipV="1">
            <a:off x="1265243" y="3396578"/>
            <a:ext cx="556833" cy="41948"/>
          </a:xfrm>
          <a:prstGeom prst="straightConnector1">
            <a:avLst/>
          </a:prstGeom>
          <a:ln w="28575">
            <a:solidFill>
              <a:srgbClr val="4A7EBB">
                <a:alpha val="38039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28" idx="7"/>
          </p:cNvCxnSpPr>
          <p:nvPr/>
        </p:nvCxnSpPr>
        <p:spPr>
          <a:xfrm flipH="1">
            <a:off x="5878237" y="2587397"/>
            <a:ext cx="673962" cy="308090"/>
          </a:xfrm>
          <a:prstGeom prst="straightConnector1">
            <a:avLst/>
          </a:prstGeom>
          <a:ln w="28575">
            <a:solidFill>
              <a:srgbClr val="4A7EBB">
                <a:alpha val="38039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66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68</cp:revision>
  <dcterms:created xsi:type="dcterms:W3CDTF">2014-08-25T23:25:12Z</dcterms:created>
  <dcterms:modified xsi:type="dcterms:W3CDTF">2015-04-12T23:58:48Z</dcterms:modified>
</cp:coreProperties>
</file>