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109728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38" d="100"/>
          <a:sy n="38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8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BBFC-92DB-4C31-B103-54A19DAC25BE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10972800"/>
            <a:chOff x="0" y="0"/>
            <a:chExt cx="9175590" cy="110107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11348"/>
              <a:ext cx="9144000" cy="41993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75590" cy="6834879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0" y="6787898"/>
            <a:ext cx="9112519" cy="4184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1050" y="5562600"/>
            <a:ext cx="381000" cy="12252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6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3</cp:revision>
  <dcterms:created xsi:type="dcterms:W3CDTF">2015-04-26T08:19:47Z</dcterms:created>
  <dcterms:modified xsi:type="dcterms:W3CDTF">2015-05-03T00:32:20Z</dcterms:modified>
</cp:coreProperties>
</file>