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91440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33" d="100"/>
          <a:sy n="33" d="100"/>
        </p:scale>
        <p:origin x="12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1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4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5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5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3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31276" cy="6018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4" y="4655949"/>
            <a:ext cx="5980818" cy="448561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83" y="4649011"/>
            <a:ext cx="5990068" cy="449255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3597653" y="3386138"/>
            <a:ext cx="7117972" cy="1269811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10134417" y="2594344"/>
            <a:ext cx="2071760" cy="2054667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8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</cp:revision>
  <dcterms:created xsi:type="dcterms:W3CDTF">2015-05-04T06:14:12Z</dcterms:created>
  <dcterms:modified xsi:type="dcterms:W3CDTF">2015-05-04T06:30:34Z</dcterms:modified>
</cp:coreProperties>
</file>