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95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0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8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9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6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9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CF1493-81FF-4A60-8A83-2CB64044A99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FDB4-1D7E-4130-98DE-6B04A363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6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4440-C1B6-4863-871E-07127C29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2D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E4A78-E742-4546-A7EF-7FA873177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Campana</a:t>
            </a:r>
          </a:p>
        </p:txBody>
      </p:sp>
    </p:spTree>
    <p:extLst>
      <p:ext uri="{BB962C8B-B14F-4D97-AF65-F5344CB8AC3E}">
        <p14:creationId xmlns:p14="http://schemas.microsoft.com/office/powerpoint/2010/main" val="2276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3AD8-DC0E-4155-BF3A-9D9B70BA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A0D8-11BA-40BA-9837-8C8BB076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static 4 by 4 block of stations, along with a seed generator to create the days.</a:t>
            </a:r>
          </a:p>
          <a:p>
            <a:pPr lvl="1"/>
            <a:r>
              <a:rPr lang="en-US" dirty="0"/>
              <a:t>Home stations are the top corner stations, work stations are the bottom corner stations </a:t>
            </a:r>
          </a:p>
          <a:p>
            <a:r>
              <a:rPr lang="en-US" dirty="0"/>
              <a:t>Static walking cost – 5 for directly adjacent and 10 for diagonal</a:t>
            </a:r>
          </a:p>
          <a:p>
            <a:r>
              <a:rPr lang="en-US" dirty="0"/>
              <a:t>Params – 600 budget, 60 Bikes, 100 Max Customers</a:t>
            </a:r>
          </a:p>
          <a:p>
            <a:r>
              <a:rPr lang="en-US" dirty="0"/>
              <a:t>Seed 12 was used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44558A3-484A-4B62-8939-724641709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699" y="189042"/>
            <a:ext cx="2390831" cy="16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103A-B287-4E53-BEA4-C890FA9C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1BE9-A756-4E0B-BB59-4E0F3FBA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PPO2 still did the best, however </a:t>
            </a:r>
          </a:p>
          <a:p>
            <a:pPr marL="0" indent="0">
              <a:buNone/>
            </a:pPr>
            <a:r>
              <a:rPr lang="en-US" dirty="0"/>
              <a:t>TRPO could surpass it. Much lower</a:t>
            </a:r>
          </a:p>
          <a:p>
            <a:pPr marL="0" indent="0">
              <a:buNone/>
            </a:pPr>
            <a:r>
              <a:rPr lang="en-US" dirty="0"/>
              <a:t>Overall success rate, never reaching</a:t>
            </a:r>
          </a:p>
          <a:p>
            <a:pPr marL="0" indent="0">
              <a:buNone/>
            </a:pPr>
            <a:r>
              <a:rPr lang="en-US" dirty="0"/>
              <a:t>Over 60.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B2F11C7-1C6A-4FC7-8E67-B20E6E94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15" y="1076324"/>
            <a:ext cx="60198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8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AD18-32E7-41BF-B52D-837BA27C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E234-9770-4474-8461-F64E4DA4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why learning.py always creates another seed</a:t>
            </a:r>
          </a:p>
          <a:p>
            <a:r>
              <a:rPr lang="en-US" dirty="0"/>
              <a:t>Dynamic environment/walking costs for stations</a:t>
            </a:r>
          </a:p>
          <a:p>
            <a:r>
              <a:rPr lang="en-US" dirty="0"/>
              <a:t>Find better parameters for the 2d implementation</a:t>
            </a:r>
          </a:p>
          <a:p>
            <a:r>
              <a:rPr lang="en-US" dirty="0"/>
              <a:t>Incentivizing arriving as well.</a:t>
            </a:r>
          </a:p>
        </p:txBody>
      </p:sp>
    </p:spTree>
    <p:extLst>
      <p:ext uri="{BB962C8B-B14F-4D97-AF65-F5344CB8AC3E}">
        <p14:creationId xmlns:p14="http://schemas.microsoft.com/office/powerpoint/2010/main" val="2265137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125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Simple 2D Environment</vt:lpstr>
      <vt:lpstr>Environment Details</vt:lpstr>
      <vt:lpstr>Rewards</vt:lpstr>
      <vt:lpstr>Stuff to 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2D Environment</dc:title>
  <dc:creator>Brian Campana</dc:creator>
  <cp:lastModifiedBy>Brian Campana</cp:lastModifiedBy>
  <cp:revision>1</cp:revision>
  <dcterms:created xsi:type="dcterms:W3CDTF">2021-08-03T17:13:11Z</dcterms:created>
  <dcterms:modified xsi:type="dcterms:W3CDTF">2021-08-03T18:06:06Z</dcterms:modified>
</cp:coreProperties>
</file>