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0"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709588-CFE7-4037-BEFC-448427EEDF72}"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263756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09588-CFE7-4037-BEFC-448427EEDF72}"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220150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09588-CFE7-4037-BEFC-448427EEDF72}"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122322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09588-CFE7-4037-BEFC-448427EEDF72}"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118628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709588-CFE7-4037-BEFC-448427EEDF72}"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328951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709588-CFE7-4037-BEFC-448427EEDF72}"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424556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709588-CFE7-4037-BEFC-448427EEDF72}" type="datetimeFigureOut">
              <a:rPr lang="en-US" smtClean="0"/>
              <a:t>5/8/2014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400336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709588-CFE7-4037-BEFC-448427EEDF72}" type="datetimeFigureOut">
              <a:rPr lang="en-US" smtClean="0"/>
              <a:t>5/8/2014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64194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09588-CFE7-4037-BEFC-448427EEDF72}" type="datetimeFigureOut">
              <a:rPr lang="en-US" smtClean="0"/>
              <a:t>5/8/2014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367764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709588-CFE7-4037-BEFC-448427EEDF72}"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263919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709588-CFE7-4037-BEFC-448427EEDF72}"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B8A1-F27C-48F8-88E1-A8C7CC8C37B7}" type="slidenum">
              <a:rPr lang="en-US" smtClean="0"/>
              <a:t>‹#›</a:t>
            </a:fld>
            <a:endParaRPr lang="en-US"/>
          </a:p>
        </p:txBody>
      </p:sp>
    </p:spTree>
    <p:extLst>
      <p:ext uri="{BB962C8B-B14F-4D97-AF65-F5344CB8AC3E}">
        <p14:creationId xmlns:p14="http://schemas.microsoft.com/office/powerpoint/2010/main" val="279403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09588-CFE7-4037-BEFC-448427EEDF72}" type="datetimeFigureOut">
              <a:rPr lang="en-US" smtClean="0"/>
              <a:t>5/8/2014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0B8A1-F27C-48F8-88E1-A8C7CC8C37B7}" type="slidenum">
              <a:rPr lang="en-US" smtClean="0"/>
              <a:t>‹#›</a:t>
            </a:fld>
            <a:endParaRPr lang="en-US"/>
          </a:p>
        </p:txBody>
      </p:sp>
    </p:spTree>
    <p:extLst>
      <p:ext uri="{BB962C8B-B14F-4D97-AF65-F5344CB8AC3E}">
        <p14:creationId xmlns:p14="http://schemas.microsoft.com/office/powerpoint/2010/main" val="264219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1219200"/>
            <a:ext cx="7772400" cy="1470025"/>
          </a:xfrm>
        </p:spPr>
        <p:txBody>
          <a:bodyPr/>
          <a:lstStyle/>
          <a:p>
            <a:r>
              <a:rPr lang="en-US" b="1" dirty="0" err="1"/>
              <a:t>Bigtable</a:t>
            </a:r>
            <a:r>
              <a:rPr lang="en-US" b="1" dirty="0"/>
              <a:t>: A Distributed Storage System for Structured Data</a:t>
            </a:r>
            <a:endParaRPr lang="en-US" dirty="0"/>
          </a:p>
        </p:txBody>
      </p:sp>
      <p:sp>
        <p:nvSpPr>
          <p:cNvPr id="3" name="Subtitle 2"/>
          <p:cNvSpPr>
            <a:spLocks noGrp="1"/>
          </p:cNvSpPr>
          <p:nvPr>
            <p:ph type="subTitle" idx="1"/>
          </p:nvPr>
        </p:nvSpPr>
        <p:spPr>
          <a:xfrm>
            <a:off x="1257300" y="2971800"/>
            <a:ext cx="6400800" cy="1752600"/>
          </a:xfrm>
        </p:spPr>
        <p:txBody>
          <a:bodyPr>
            <a:normAutofit fontScale="85000" lnSpcReduction="10000"/>
          </a:bodyPr>
          <a:lstStyle/>
          <a:p>
            <a:r>
              <a:rPr lang="en-US" dirty="0"/>
              <a:t>Fay Chang, Jeffrey Dean, Sanjay </a:t>
            </a:r>
            <a:r>
              <a:rPr lang="en-US" dirty="0" err="1"/>
              <a:t>Ghemawat</a:t>
            </a:r>
            <a:r>
              <a:rPr lang="en-US" dirty="0"/>
              <a:t>, Wilson C. Hsieh, Deborah A. Wallach</a:t>
            </a:r>
          </a:p>
          <a:p>
            <a:r>
              <a:rPr lang="en-US" dirty="0"/>
              <a:t>Mike Burrows, </a:t>
            </a:r>
            <a:r>
              <a:rPr lang="en-US" dirty="0" err="1"/>
              <a:t>Tushar</a:t>
            </a:r>
            <a:r>
              <a:rPr lang="en-US" dirty="0"/>
              <a:t> Chandra, Andrew </a:t>
            </a:r>
            <a:r>
              <a:rPr lang="en-US" dirty="0" err="1"/>
              <a:t>Fikes</a:t>
            </a:r>
            <a:r>
              <a:rPr lang="en-US" dirty="0"/>
              <a:t>, Robert E. Gruber</a:t>
            </a:r>
            <a:endParaRPr lang="en-US" dirty="0" smtClean="0"/>
          </a:p>
          <a:p>
            <a:endParaRPr lang="en-US" dirty="0"/>
          </a:p>
        </p:txBody>
      </p:sp>
      <p:sp>
        <p:nvSpPr>
          <p:cNvPr id="4" name="TextBox 3"/>
          <p:cNvSpPr txBox="1"/>
          <p:nvPr/>
        </p:nvSpPr>
        <p:spPr>
          <a:xfrm>
            <a:off x="3414252" y="4953000"/>
            <a:ext cx="2057400" cy="954107"/>
          </a:xfrm>
          <a:prstGeom prst="rect">
            <a:avLst/>
          </a:prstGeom>
          <a:noFill/>
        </p:spPr>
        <p:txBody>
          <a:bodyPr wrap="square" rtlCol="0">
            <a:spAutoFit/>
          </a:bodyPr>
          <a:lstStyle/>
          <a:p>
            <a:pPr algn="ctr"/>
            <a:r>
              <a:rPr lang="en-US" sz="2800" dirty="0" smtClean="0"/>
              <a:t>Brian Canoni</a:t>
            </a:r>
          </a:p>
          <a:p>
            <a:pPr algn="ctr"/>
            <a:r>
              <a:rPr lang="en-US" sz="2800" dirty="0" smtClean="0"/>
              <a:t>5/8/14</a:t>
            </a:r>
            <a:endParaRPr lang="en-US" sz="2800" dirty="0"/>
          </a:p>
        </p:txBody>
      </p:sp>
    </p:spTree>
    <p:extLst>
      <p:ext uri="{BB962C8B-B14F-4D97-AF65-F5344CB8AC3E}">
        <p14:creationId xmlns:p14="http://schemas.microsoft.com/office/powerpoint/2010/main" val="129598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Cont.</a:t>
            </a:r>
            <a:endParaRPr lang="en-US" dirty="0"/>
          </a:p>
        </p:txBody>
      </p:sp>
      <p:sp>
        <p:nvSpPr>
          <p:cNvPr id="3" name="Content Placeholder 2"/>
          <p:cNvSpPr>
            <a:spLocks noGrp="1"/>
          </p:cNvSpPr>
          <p:nvPr>
            <p:ph idx="1"/>
          </p:nvPr>
        </p:nvSpPr>
        <p:spPr/>
        <p:txBody>
          <a:bodyPr/>
          <a:lstStyle/>
          <a:p>
            <a:r>
              <a:rPr lang="en-US" dirty="0" smtClean="0"/>
              <a:t>Although this system is complicated in design and really doesn’t change too much conceptually compared to a traditional relational database</a:t>
            </a:r>
            <a:r>
              <a:rPr lang="en-US" dirty="0" smtClean="0"/>
              <a:t>, </a:t>
            </a:r>
            <a:r>
              <a:rPr lang="en-US" dirty="0" smtClean="0"/>
              <a:t> I can see how it would be helpful in systems that require petabytes of information to be stored and accessed reliably and quickly. </a:t>
            </a:r>
          </a:p>
          <a:p>
            <a:endParaRPr lang="en-US" dirty="0"/>
          </a:p>
        </p:txBody>
      </p:sp>
    </p:spTree>
    <p:extLst>
      <p:ext uri="{BB962C8B-B14F-4D97-AF65-F5344CB8AC3E}">
        <p14:creationId xmlns:p14="http://schemas.microsoft.com/office/powerpoint/2010/main" val="19776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Comparison Paper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Compared to the several other approaches to big data Big Table seems to be organized very similarly. </a:t>
            </a:r>
          </a:p>
          <a:p>
            <a:r>
              <a:rPr lang="en-US" dirty="0" smtClean="0"/>
              <a:t>Big Table still utilizes rows and columns technically even if these rows and columns are broken up and spread out, the functionality still remains the same.</a:t>
            </a:r>
          </a:p>
          <a:p>
            <a:r>
              <a:rPr lang="en-US" dirty="0" smtClean="0"/>
              <a:t>It is indexed through metadata tablets which is much more complex than normal but it accelerates access to data like other modern DBMS. </a:t>
            </a:r>
          </a:p>
          <a:p>
            <a:r>
              <a:rPr lang="en-US" dirty="0" smtClean="0"/>
              <a:t>The article talked about SQL’s limited “expressive prowess” yet it still being a powerful tool. Big table stated that it has its own custom API to operate with which from its description supports all of features of typical SQL but adds to that with more expressive uses.</a:t>
            </a:r>
            <a:endParaRPr lang="en-US" dirty="0"/>
          </a:p>
        </p:txBody>
      </p:sp>
    </p:spTree>
    <p:extLst>
      <p:ext uri="{BB962C8B-B14F-4D97-AF65-F5344CB8AC3E}">
        <p14:creationId xmlns:p14="http://schemas.microsoft.com/office/powerpoint/2010/main" val="404429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Comparison Paper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structure of Big Table allows for several processes to be run in parallel. It uses clusters which each pass on changes to the data higher up so that data is consistent. Compared to other systems Big table’s cluster manager seemed to be a similar idea. </a:t>
            </a:r>
          </a:p>
          <a:p>
            <a:r>
              <a:rPr lang="en-US" dirty="0" smtClean="0"/>
              <a:t>Performance wide compared to other large scale data systems. The google paper states that at around 250 nodes the performance doesn’t increase quite as much per node beyond that point. This was true for scans, reads, and writes. This also proved true in other big data systems where performance slowed down as more nodes were added past a certain point.</a:t>
            </a:r>
            <a:endParaRPr lang="en-US" dirty="0"/>
          </a:p>
        </p:txBody>
      </p:sp>
    </p:spTree>
    <p:extLst>
      <p:ext uri="{BB962C8B-B14F-4D97-AF65-F5344CB8AC3E}">
        <p14:creationId xmlns:p14="http://schemas.microsoft.com/office/powerpoint/2010/main" val="274238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Big Table provides a lot of flexibility by having its own API as well as its own locking system Chubby. These provide Big Table with the power of tools like </a:t>
            </a:r>
            <a:r>
              <a:rPr lang="en-US" dirty="0" err="1" smtClean="0"/>
              <a:t>sql</a:t>
            </a:r>
            <a:r>
              <a:rPr lang="en-US" dirty="0" smtClean="0"/>
              <a:t> but improve upon it by catering to the data needs of Google.</a:t>
            </a:r>
          </a:p>
          <a:p>
            <a:r>
              <a:rPr lang="en-US" dirty="0" smtClean="0"/>
              <a:t>Also breaking the tables down into “tablets” makes the process of locking data for reading and writing much faster especially when combined with Chubby.</a:t>
            </a:r>
            <a:endParaRPr lang="en-US" dirty="0"/>
          </a:p>
        </p:txBody>
      </p:sp>
    </p:spTree>
    <p:extLst>
      <p:ext uri="{BB962C8B-B14F-4D97-AF65-F5344CB8AC3E}">
        <p14:creationId xmlns:p14="http://schemas.microsoft.com/office/powerpoint/2010/main" val="321545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dirty="0" smtClean="0"/>
              <a:t>Unlike other modern day systems Big Table actually only has to do with the formation of tables. The actual physical writing part is done by Googles GFS. This makes Big Table dependent on GFS.</a:t>
            </a:r>
          </a:p>
          <a:p>
            <a:r>
              <a:rPr lang="en-US" dirty="0" smtClean="0"/>
              <a:t>Because Big Table uses many clusters all doing processes in parallel it reportedly begins to slow down when a large number of processes are changing things at once.</a:t>
            </a:r>
          </a:p>
          <a:p>
            <a:r>
              <a:rPr lang="en-US" dirty="0" smtClean="0"/>
              <a:t>Big table also stated </a:t>
            </a:r>
            <a:r>
              <a:rPr lang="en-US" smtClean="0"/>
              <a:t>its dependency </a:t>
            </a:r>
            <a:r>
              <a:rPr lang="en-US" dirty="0" smtClean="0"/>
              <a:t>on its locking system Chubby which is a separate system which could go down. Due to the possibility of Chubby failing and breaking the whole Big Table process has another possible point of failure.</a:t>
            </a:r>
          </a:p>
          <a:p>
            <a:endParaRPr lang="en-US" dirty="0"/>
          </a:p>
        </p:txBody>
      </p:sp>
    </p:spTree>
    <p:extLst>
      <p:ext uri="{BB962C8B-B14F-4D97-AF65-F5344CB8AC3E}">
        <p14:creationId xmlns:p14="http://schemas.microsoft.com/office/powerpoint/2010/main" val="39033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idea of Big 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Big table was developed to be a distributed system to store and manage data on a very large scale. </a:t>
            </a:r>
          </a:p>
          <a:p>
            <a:r>
              <a:rPr lang="en-US" dirty="0" smtClean="0"/>
              <a:t>It is meant to handle systems such as Google Earth and website Indexing. It supports both a wide range of flexibility and high scalability yet it also maintains high speed performance. </a:t>
            </a:r>
          </a:p>
          <a:p>
            <a:r>
              <a:rPr lang="en-US" dirty="0" smtClean="0"/>
              <a:t>Data is distributed and even with petabytes of data Big Table reliably stores this information is widely available and is used in more than 60 different google products. </a:t>
            </a:r>
            <a:endParaRPr lang="en-US" dirty="0"/>
          </a:p>
        </p:txBody>
      </p:sp>
    </p:spTree>
    <p:extLst>
      <p:ext uri="{BB962C8B-B14F-4D97-AF65-F5344CB8AC3E}">
        <p14:creationId xmlns:p14="http://schemas.microsoft.com/office/powerpoint/2010/main" val="27054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Implementation of Big Table</a:t>
            </a:r>
            <a:endParaRPr lang="en-US" dirty="0"/>
          </a:p>
        </p:txBody>
      </p:sp>
      <p:sp>
        <p:nvSpPr>
          <p:cNvPr id="3" name="Content Placeholder 2"/>
          <p:cNvSpPr>
            <a:spLocks noGrp="1"/>
          </p:cNvSpPr>
          <p:nvPr>
            <p:ph idx="1"/>
          </p:nvPr>
        </p:nvSpPr>
        <p:spPr/>
        <p:txBody>
          <a:bodyPr>
            <a:normAutofit lnSpcReduction="10000"/>
          </a:bodyPr>
          <a:lstStyle/>
          <a:p>
            <a:r>
              <a:rPr lang="en-US" dirty="0" smtClean="0"/>
              <a:t>The Data is stored and organized in terms of a multi-dimensional map and are indexed by things such as timestamp and row/column key.</a:t>
            </a:r>
          </a:p>
          <a:p>
            <a:r>
              <a:rPr lang="en-US" dirty="0" smtClean="0"/>
              <a:t>A custom API(application programming interface) was developed to utilize this with similar functions to a relational database such as adding, changing, restricting information and metadata.</a:t>
            </a:r>
            <a:endParaRPr lang="en-US" dirty="0"/>
          </a:p>
        </p:txBody>
      </p:sp>
    </p:spTree>
    <p:extLst>
      <p:ext uri="{BB962C8B-B14F-4D97-AF65-F5344CB8AC3E}">
        <p14:creationId xmlns:p14="http://schemas.microsoft.com/office/powerpoint/2010/main" val="75758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Big table uses the distributed Google File System (GFS) to physically store data files and logs. </a:t>
            </a:r>
          </a:p>
          <a:p>
            <a:r>
              <a:rPr lang="en-US" dirty="0" smtClean="0"/>
              <a:t>Big table clusters usually use a shared pool of machines which run Big table processes.  It utilizes a cluster management system to schedule jobs because these machines are typically already doing jobs for other systems and must be shared.</a:t>
            </a:r>
            <a:endParaRPr lang="en-US" dirty="0"/>
          </a:p>
        </p:txBody>
      </p:sp>
    </p:spTree>
    <p:extLst>
      <p:ext uri="{BB962C8B-B14F-4D97-AF65-F5344CB8AC3E}">
        <p14:creationId xmlns:p14="http://schemas.microsoft.com/office/powerpoint/2010/main" val="29033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Cont.</a:t>
            </a:r>
            <a:endParaRPr lang="en-US" dirty="0"/>
          </a:p>
        </p:txBody>
      </p:sp>
      <p:sp>
        <p:nvSpPr>
          <p:cNvPr id="3" name="Content Placeholder 2"/>
          <p:cNvSpPr>
            <a:spLocks noGrp="1"/>
          </p:cNvSpPr>
          <p:nvPr>
            <p:ph idx="1"/>
          </p:nvPr>
        </p:nvSpPr>
        <p:spPr/>
        <p:txBody>
          <a:bodyPr>
            <a:normAutofit fontScale="92500"/>
          </a:bodyPr>
          <a:lstStyle/>
          <a:p>
            <a:r>
              <a:rPr lang="en-US" dirty="0" smtClean="0"/>
              <a:t>Big table to maintain data integrity uses a system called Chubby which is a distributed lock service just like the ones used in typical relational databases but designed for use in Big table. </a:t>
            </a:r>
          </a:p>
          <a:p>
            <a:r>
              <a:rPr lang="en-US" dirty="0" smtClean="0"/>
              <a:t>This Chubby system ensures that at any one time there is at a maximum only one master.</a:t>
            </a:r>
          </a:p>
          <a:p>
            <a:r>
              <a:rPr lang="en-US" dirty="0" smtClean="0"/>
              <a:t>Additionally Big Table is entirely dependent on chubby and if the Chubby system is not working Big Table will not work.</a:t>
            </a:r>
          </a:p>
          <a:p>
            <a:pPr marL="0" indent="0">
              <a:buNone/>
            </a:pPr>
            <a:endParaRPr lang="en-US" dirty="0"/>
          </a:p>
        </p:txBody>
      </p:sp>
    </p:spTree>
    <p:extLst>
      <p:ext uri="{BB962C8B-B14F-4D97-AF65-F5344CB8AC3E}">
        <p14:creationId xmlns:p14="http://schemas.microsoft.com/office/powerpoint/2010/main" val="26879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is stored in Tables like a relational database but each table is made up of a set of “tablets” (tab – lets like piglets) .</a:t>
            </a:r>
          </a:p>
          <a:p>
            <a:r>
              <a:rPr lang="en-US" dirty="0" smtClean="0"/>
              <a:t>Each of these tablets contains all of the data that is linked to a certain row range .</a:t>
            </a:r>
          </a:p>
          <a:p>
            <a:r>
              <a:rPr lang="en-US" dirty="0" smtClean="0"/>
              <a:t>Upon creation each table will start with a tablet and as rows are added this will split into new rows. </a:t>
            </a:r>
          </a:p>
          <a:p>
            <a:r>
              <a:rPr lang="en-US" dirty="0" smtClean="0"/>
              <a:t>This system has three levels of data. The first being the root tablet, the second is the metadata tablet, and the last are user tablets.</a:t>
            </a:r>
            <a:endParaRPr lang="en-US" dirty="0"/>
          </a:p>
        </p:txBody>
      </p:sp>
    </p:spTree>
    <p:extLst>
      <p:ext uri="{BB962C8B-B14F-4D97-AF65-F5344CB8AC3E}">
        <p14:creationId xmlns:p14="http://schemas.microsoft.com/office/powerpoint/2010/main" val="32668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Cont</a:t>
            </a:r>
            <a:r>
              <a:rPr lang="en-US" dirty="0"/>
              <a:t>.</a:t>
            </a:r>
          </a:p>
        </p:txBody>
      </p:sp>
      <p:sp>
        <p:nvSpPr>
          <p:cNvPr id="3" name="Content Placeholder 2"/>
          <p:cNvSpPr>
            <a:spLocks noGrp="1"/>
          </p:cNvSpPr>
          <p:nvPr>
            <p:ph idx="1"/>
          </p:nvPr>
        </p:nvSpPr>
        <p:spPr/>
        <p:txBody>
          <a:bodyPr/>
          <a:lstStyle/>
          <a:p>
            <a:r>
              <a:rPr lang="en-US" dirty="0" smtClean="0"/>
              <a:t>Other performance enhancing features such as Compression, Caching, and Bloom filters are implemented in Big Table. Additionally with log file creation separate log files are created per tablet and mutations are added to the larger commit log on each server.</a:t>
            </a:r>
          </a:p>
          <a:p>
            <a:endParaRPr lang="en-US" dirty="0"/>
          </a:p>
        </p:txBody>
      </p:sp>
    </p:spTree>
    <p:extLst>
      <p:ext uri="{BB962C8B-B14F-4D97-AF65-F5344CB8AC3E}">
        <p14:creationId xmlns:p14="http://schemas.microsoft.com/office/powerpoint/2010/main" val="133318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 think that Big Table is a good idea in theory. It seems to mimic a lot of the concepts of a traditional relational database but allowing for a lot more flexibility.  This really shows in its “tablet” idea where tables are made up of several metadata tablets which store the location of other data tablets.</a:t>
            </a:r>
          </a:p>
          <a:p>
            <a:r>
              <a:rPr lang="en-US" dirty="0" smtClean="0"/>
              <a:t>Presumably that entire processes would speed up finding data as the data is stored like a tree and instead of searching through all the leaves the branches would already know the exact location of each leaf.</a:t>
            </a:r>
          </a:p>
          <a:p>
            <a:endParaRPr lang="en-US" dirty="0"/>
          </a:p>
        </p:txBody>
      </p:sp>
    </p:spTree>
    <p:extLst>
      <p:ext uri="{BB962C8B-B14F-4D97-AF65-F5344CB8AC3E}">
        <p14:creationId xmlns:p14="http://schemas.microsoft.com/office/powerpoint/2010/main" val="138270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Also I thought that having tables broken up like that would make locking much easier especially because their locking system Chubby is specifically designed for Big Table.</a:t>
            </a:r>
          </a:p>
          <a:p>
            <a:r>
              <a:rPr lang="en-US" dirty="0" smtClean="0"/>
              <a:t>Utilizing the physical storage system GFS big table really only has to do with the logical formation of tables. This complicates the process of data </a:t>
            </a:r>
            <a:r>
              <a:rPr lang="en-US" dirty="0" smtClean="0"/>
              <a:t>storage</a:t>
            </a:r>
            <a:r>
              <a:rPr lang="en-US" dirty="0" smtClean="0"/>
              <a:t> in my opinion as two different systems must be used to actually store and access the data.</a:t>
            </a:r>
            <a:endParaRPr lang="en-US" dirty="0" smtClean="0"/>
          </a:p>
          <a:p>
            <a:endParaRPr lang="en-US" dirty="0" smtClean="0"/>
          </a:p>
          <a:p>
            <a:endParaRPr lang="en-US" dirty="0"/>
          </a:p>
        </p:txBody>
      </p:sp>
    </p:spTree>
    <p:extLst>
      <p:ext uri="{BB962C8B-B14F-4D97-AF65-F5344CB8AC3E}">
        <p14:creationId xmlns:p14="http://schemas.microsoft.com/office/powerpoint/2010/main" val="1838483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1126</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Bigtable: A Distributed Storage System for Structured Data</vt:lpstr>
      <vt:lpstr>The main idea of Big Table</vt:lpstr>
      <vt:lpstr>The Implementation of Big Table</vt:lpstr>
      <vt:lpstr>Implementation Cont.</vt:lpstr>
      <vt:lpstr>Implementation Cont.</vt:lpstr>
      <vt:lpstr>Implementation Cont.</vt:lpstr>
      <vt:lpstr>Implementation Cont.</vt:lpstr>
      <vt:lpstr>Analysis </vt:lpstr>
      <vt:lpstr>Analysis Cont.</vt:lpstr>
      <vt:lpstr>Analysis Cont.</vt:lpstr>
      <vt:lpstr>Comparison to Comparison Paper</vt:lpstr>
      <vt:lpstr>Comparison to Comparison Paper</vt:lpstr>
      <vt:lpstr>Advantages</vt:lpstr>
      <vt:lpstr>Disadvantages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Bigtable: A Distributed Storage System for Structured Data</dc:title>
  <dc:creator>Brian</dc:creator>
  <cp:lastModifiedBy>Brian</cp:lastModifiedBy>
  <cp:revision>13</cp:revision>
  <dcterms:created xsi:type="dcterms:W3CDTF">2014-05-09T00:04:48Z</dcterms:created>
  <dcterms:modified xsi:type="dcterms:W3CDTF">2014-05-09T04:27:47Z</dcterms:modified>
</cp:coreProperties>
</file>