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7"/>
    <p:restoredTop sz="94670"/>
  </p:normalViewPr>
  <p:slideViewPr>
    <p:cSldViewPr snapToGrid="0" snapToObjects="1">
      <p:cViewPr varScale="1">
        <p:scale>
          <a:sx n="164" d="100"/>
          <a:sy n="164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B98E-9D76-7A47-8986-F01E2A5F022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FAEA-15AD-7C43-9E70-F1F7D6FA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4B1E-5D98-6442-8318-7208AC7C4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UCSC Table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3AEA-31F3-9445-A10A-5E1BD7F9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Sequence and Annotation of a Gene</a:t>
            </a:r>
          </a:p>
        </p:txBody>
      </p:sp>
    </p:spTree>
    <p:extLst>
      <p:ext uri="{BB962C8B-B14F-4D97-AF65-F5344CB8AC3E}">
        <p14:creationId xmlns:p14="http://schemas.microsoft.com/office/powerpoint/2010/main" val="31719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B8D-76FC-1241-B4DB-47D1AC5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0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Download the </a:t>
            </a:r>
            <a:r>
              <a:rPr lang="en-US" sz="3200" dirty="0" err="1"/>
              <a:t>fasta</a:t>
            </a:r>
            <a:r>
              <a:rPr lang="en-US" sz="3200" dirty="0"/>
              <a:t> sequence of ALB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B33029-A796-DF4A-BC25-062CBBC4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3" y="1284224"/>
            <a:ext cx="8464653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B3443A-71C1-7C47-8207-20FAE82D17FF}"/>
              </a:ext>
            </a:extLst>
          </p:cNvPr>
          <p:cNvSpPr/>
          <p:nvPr/>
        </p:nvSpPr>
        <p:spPr>
          <a:xfrm>
            <a:off x="2133599" y="3597434"/>
            <a:ext cx="2438400" cy="355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82304-99D7-B247-AD9C-F35D5BE1E974}"/>
              </a:ext>
            </a:extLst>
          </p:cNvPr>
          <p:cNvSpPr/>
          <p:nvPr/>
        </p:nvSpPr>
        <p:spPr>
          <a:xfrm>
            <a:off x="2560319" y="3189191"/>
            <a:ext cx="2336801" cy="239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B8D-76FC-1241-B4DB-47D1AC5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0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Download the </a:t>
            </a:r>
            <a:r>
              <a:rPr lang="en-US" sz="3200" dirty="0" err="1"/>
              <a:t>fasta</a:t>
            </a:r>
            <a:r>
              <a:rPr lang="en-US" sz="3200" dirty="0"/>
              <a:t> sequence of ALB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239C8-5DB9-9A4A-99DA-8CB225A7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60" y="1042544"/>
            <a:ext cx="5389880" cy="56935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D78D9B-6706-C546-9C94-EFC5911C41A1}"/>
              </a:ext>
            </a:extLst>
          </p:cNvPr>
          <p:cNvSpPr/>
          <p:nvPr/>
        </p:nvSpPr>
        <p:spPr>
          <a:xfrm>
            <a:off x="1026160" y="6238239"/>
            <a:ext cx="4338320" cy="49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B8D-76FC-1241-B4DB-47D1AC5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0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Download the </a:t>
            </a:r>
            <a:r>
              <a:rPr lang="en-US" sz="3200" dirty="0" err="1"/>
              <a:t>fasta</a:t>
            </a:r>
            <a:r>
              <a:rPr lang="en-US" sz="3200" dirty="0"/>
              <a:t> sequence of ALB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AE985-6249-F844-A493-80442F0D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" y="1087723"/>
            <a:ext cx="8487206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B06EA1-6547-A04C-AD52-4079123BE8AE}"/>
              </a:ext>
            </a:extLst>
          </p:cNvPr>
          <p:cNvSpPr/>
          <p:nvPr/>
        </p:nvSpPr>
        <p:spPr>
          <a:xfrm>
            <a:off x="233680" y="4726984"/>
            <a:ext cx="6353100" cy="7981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B8D-76FC-1241-B4DB-47D1AC5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0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Download the </a:t>
            </a:r>
            <a:r>
              <a:rPr lang="en-US" sz="3200" dirty="0" err="1"/>
              <a:t>fasta</a:t>
            </a:r>
            <a:r>
              <a:rPr lang="en-US" sz="3200" dirty="0"/>
              <a:t> sequence of ALB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02354-3D6C-AB47-8575-68450F4E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87448"/>
            <a:ext cx="8515350" cy="48000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52AAD9-20C5-244B-903D-C2F8AE41EAA0}"/>
              </a:ext>
            </a:extLst>
          </p:cNvPr>
          <p:cNvSpPr/>
          <p:nvPr/>
        </p:nvSpPr>
        <p:spPr>
          <a:xfrm>
            <a:off x="233680" y="5052446"/>
            <a:ext cx="1424639" cy="317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57653-57E5-C448-A6BE-29A194F35BA8}"/>
              </a:ext>
            </a:extLst>
          </p:cNvPr>
          <p:cNvSpPr/>
          <p:nvPr/>
        </p:nvSpPr>
        <p:spPr>
          <a:xfrm>
            <a:off x="85241" y="2177512"/>
            <a:ext cx="3549112" cy="1759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5DA5-36B8-AC4A-BE52-3F316AA07C37}"/>
              </a:ext>
            </a:extLst>
          </p:cNvPr>
          <p:cNvSpPr/>
          <p:nvPr/>
        </p:nvSpPr>
        <p:spPr>
          <a:xfrm>
            <a:off x="433953" y="5708540"/>
            <a:ext cx="836908" cy="317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B8D-76FC-1241-B4DB-47D1AC5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0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Download the GTF of ALB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70838-54DB-D141-A9CD-0F63C978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9" y="1132962"/>
            <a:ext cx="8501281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1BC55D-4FD7-3C42-A92B-7DC85BDED726}"/>
              </a:ext>
            </a:extLst>
          </p:cNvPr>
          <p:cNvSpPr/>
          <p:nvPr/>
        </p:nvSpPr>
        <p:spPr>
          <a:xfrm>
            <a:off x="0" y="4815839"/>
            <a:ext cx="6512560" cy="49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UCSC Table Browser</vt:lpstr>
      <vt:lpstr>Download the fasta sequence of ALB</vt:lpstr>
      <vt:lpstr>Download the fasta sequence of ALB</vt:lpstr>
      <vt:lpstr>Download the fasta sequence of ALB</vt:lpstr>
      <vt:lpstr>Download the fasta sequence of ALB</vt:lpstr>
      <vt:lpstr>Download the GTF of ALB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 Table Browser</dc:title>
  <dc:creator>Holly Ruess</dc:creator>
  <cp:lastModifiedBy>Holly Ruess</cp:lastModifiedBy>
  <cp:revision>7</cp:revision>
  <dcterms:created xsi:type="dcterms:W3CDTF">2020-02-05T16:53:04Z</dcterms:created>
  <dcterms:modified xsi:type="dcterms:W3CDTF">2020-02-11T17:22:05Z</dcterms:modified>
</cp:coreProperties>
</file>