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5"/>
    <p:restoredTop sz="94663"/>
  </p:normalViewPr>
  <p:slideViewPr>
    <p:cSldViewPr snapToGrid="0" snapToObjects="1">
      <p:cViewPr varScale="1">
        <p:scale>
          <a:sx n="124" d="100"/>
          <a:sy n="124" d="100"/>
        </p:scale>
        <p:origin x="18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E275-0D24-EF40-A575-05EC126E0E41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1234-6F35-6E47-9FD9-3E6B42A48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3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E275-0D24-EF40-A575-05EC126E0E41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1234-6F35-6E47-9FD9-3E6B42A48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1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E275-0D24-EF40-A575-05EC126E0E41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1234-6F35-6E47-9FD9-3E6B42A48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5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E275-0D24-EF40-A575-05EC126E0E41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1234-6F35-6E47-9FD9-3E6B42A48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7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E275-0D24-EF40-A575-05EC126E0E41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1234-6F35-6E47-9FD9-3E6B42A48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8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E275-0D24-EF40-A575-05EC126E0E41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1234-6F35-6E47-9FD9-3E6B42A48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3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E275-0D24-EF40-A575-05EC126E0E41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1234-6F35-6E47-9FD9-3E6B42A48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E275-0D24-EF40-A575-05EC126E0E41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1234-6F35-6E47-9FD9-3E6B42A48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7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E275-0D24-EF40-A575-05EC126E0E41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1234-6F35-6E47-9FD9-3E6B42A48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E275-0D24-EF40-A575-05EC126E0E41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1234-6F35-6E47-9FD9-3E6B42A48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9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E275-0D24-EF40-A575-05EC126E0E41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1234-6F35-6E47-9FD9-3E6B42A48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5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DE275-0D24-EF40-A575-05EC126E0E41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1234-6F35-6E47-9FD9-3E6B42A483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5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enome.biohpc.swmed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76BA-8E9D-3343-8BA4-5BD933571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UCSC Genome Browser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A40FC-85A9-654B-85C1-9E1482B07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Sharing a session of “Big Data”</a:t>
            </a:r>
          </a:p>
          <a:p>
            <a:r>
              <a:rPr lang="en-US" dirty="0"/>
              <a:t>Within UTSW campus using BioHPC</a:t>
            </a:r>
          </a:p>
        </p:txBody>
      </p:sp>
    </p:spTree>
    <p:extLst>
      <p:ext uri="{BB962C8B-B14F-4D97-AF65-F5344CB8AC3E}">
        <p14:creationId xmlns:p14="http://schemas.microsoft.com/office/powerpoint/2010/main" val="308158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B7B78-6ABD-0A4D-A012-EEB16052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Highlight an area of interest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BFD2E8-B9DF-9F41-A599-616E519C8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182029"/>
            <a:ext cx="5419726" cy="51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4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B7B78-6ABD-0A4D-A012-EEB16052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Save and Share Session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0F5457-EC53-D748-B76A-DBE6E96F2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16" y="1335657"/>
            <a:ext cx="5380968" cy="515721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2B53289-A0D6-3E4A-8C68-8C0FE9016AC8}"/>
              </a:ext>
            </a:extLst>
          </p:cNvPr>
          <p:cNvSpPr/>
          <p:nvPr/>
        </p:nvSpPr>
        <p:spPr>
          <a:xfrm>
            <a:off x="3958683" y="1505415"/>
            <a:ext cx="1382751" cy="17842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B7B78-6ABD-0A4D-A012-EEB16052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Make sure you are logged in</a:t>
            </a:r>
          </a:p>
        </p:txBody>
      </p:sp>
    </p:spTree>
    <p:extLst>
      <p:ext uri="{BB962C8B-B14F-4D97-AF65-F5344CB8AC3E}">
        <p14:creationId xmlns:p14="http://schemas.microsoft.com/office/powerpoint/2010/main" val="125135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B7B78-6ABD-0A4D-A012-EEB16052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Save and Share Session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30B94D-1545-2043-96EB-717F8D22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55" y="1210776"/>
            <a:ext cx="5459289" cy="515721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2B53289-A0D6-3E4A-8C68-8C0FE9016AC8}"/>
              </a:ext>
            </a:extLst>
          </p:cNvPr>
          <p:cNvSpPr/>
          <p:nvPr/>
        </p:nvSpPr>
        <p:spPr>
          <a:xfrm>
            <a:off x="1499072" y="4226312"/>
            <a:ext cx="5459289" cy="43489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3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B7B78-6ABD-0A4D-A012-EEB16052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Save and Share Session – email URL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A75A7-436D-714C-8627-B981C1FA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18" y="1076961"/>
            <a:ext cx="5055395" cy="515721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2B53289-A0D6-3E4A-8C68-8C0FE9016AC8}"/>
              </a:ext>
            </a:extLst>
          </p:cNvPr>
          <p:cNvSpPr/>
          <p:nvPr/>
        </p:nvSpPr>
        <p:spPr>
          <a:xfrm>
            <a:off x="6155473" y="4549698"/>
            <a:ext cx="680224" cy="18957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B7B78-6ABD-0A4D-A012-EEB16052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Export Publication Quality Images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1C6E800-9E4D-ED4B-911D-1553173F1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60" y="1076961"/>
            <a:ext cx="5370279" cy="515721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2B53289-A0D6-3E4A-8C68-8C0FE9016AC8}"/>
              </a:ext>
            </a:extLst>
          </p:cNvPr>
          <p:cNvSpPr/>
          <p:nvPr/>
        </p:nvSpPr>
        <p:spPr>
          <a:xfrm>
            <a:off x="4492008" y="1202077"/>
            <a:ext cx="1261519" cy="246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8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B7B78-6ABD-0A4D-A012-EEB16052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Export Publication Quality Images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23A9F4-728D-B143-AA7C-D94CA73D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0" y="1668500"/>
            <a:ext cx="8167955" cy="40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9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0EAF-41D8-9548-B9AF-E85ED412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2059752"/>
            <a:ext cx="7804150" cy="83398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Create an account (if you do not have one)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BAA6E-2797-AA41-AC3C-07DCEAB2397F}"/>
              </a:ext>
            </a:extLst>
          </p:cNvPr>
          <p:cNvSpPr txBox="1"/>
          <p:nvPr/>
        </p:nvSpPr>
        <p:spPr>
          <a:xfrm>
            <a:off x="2858838" y="3429000"/>
            <a:ext cx="3426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http://genome.biohpc.swmed.edu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-&gt; My Data</a:t>
            </a:r>
          </a:p>
          <a:p>
            <a:r>
              <a:rPr lang="en-US" dirty="0"/>
              <a:t>-&gt; My Sessions</a:t>
            </a:r>
          </a:p>
        </p:txBody>
      </p:sp>
    </p:spTree>
    <p:extLst>
      <p:ext uri="{BB962C8B-B14F-4D97-AF65-F5344CB8AC3E}">
        <p14:creationId xmlns:p14="http://schemas.microsoft.com/office/powerpoint/2010/main" val="27308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0EAF-41D8-9548-B9AF-E85ED412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0571"/>
            <a:ext cx="7804150" cy="83398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Navigate to the internal UCSC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CD9C5-2FCB-0945-9410-DCFADF9FD620}"/>
              </a:ext>
            </a:extLst>
          </p:cNvPr>
          <p:cNvSpPr txBox="1"/>
          <p:nvPr/>
        </p:nvSpPr>
        <p:spPr>
          <a:xfrm>
            <a:off x="2751822" y="702826"/>
            <a:ext cx="342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http://genome.biohpc.swmed.edu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9E77D-E5F4-8145-8F07-2F1697544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8" r="6875"/>
          <a:stretch/>
        </p:blipFill>
        <p:spPr>
          <a:xfrm>
            <a:off x="799063" y="1396048"/>
            <a:ext cx="7545874" cy="51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7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B7B78-6ABD-0A4D-A012-EEB16052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Create a Custom Track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C24F2-C107-A54C-A4DB-5B1C475A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" y="1478585"/>
            <a:ext cx="7447280" cy="515704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4BE23C3-0D33-2C4A-8687-68E436F4C812}"/>
              </a:ext>
            </a:extLst>
          </p:cNvPr>
          <p:cNvSpPr/>
          <p:nvPr/>
        </p:nvSpPr>
        <p:spPr>
          <a:xfrm>
            <a:off x="5374640" y="2865120"/>
            <a:ext cx="2021840" cy="39624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2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B7B78-6ABD-0A4D-A012-EEB16052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Paste URL and Labels for Track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BE23C3-0D33-2C4A-8687-68E436F4C812}"/>
              </a:ext>
            </a:extLst>
          </p:cNvPr>
          <p:cNvSpPr/>
          <p:nvPr/>
        </p:nvSpPr>
        <p:spPr>
          <a:xfrm>
            <a:off x="7406640" y="905595"/>
            <a:ext cx="995680" cy="39624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E0FAC-D889-4E48-89B6-DEAB2634E99E}"/>
              </a:ext>
            </a:extLst>
          </p:cNvPr>
          <p:cNvSpPr txBox="1"/>
          <p:nvPr/>
        </p:nvSpPr>
        <p:spPr>
          <a:xfrm>
            <a:off x="335280" y="923072"/>
            <a:ext cx="880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track type=bigWig bigDataUrl=https://lamella.biohpc.swmed.edu/index.php/s/9msSpxAzbSq8fRK/download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0BB08-EB11-664F-BF44-136CF4E3B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94" y="1335657"/>
            <a:ext cx="7996492" cy="515721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C68E842-E25E-B347-B1C4-9D6415B5CCCD}"/>
              </a:ext>
            </a:extLst>
          </p:cNvPr>
          <p:cNvSpPr/>
          <p:nvPr/>
        </p:nvSpPr>
        <p:spPr>
          <a:xfrm>
            <a:off x="335280" y="887013"/>
            <a:ext cx="2306320" cy="39624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0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B7B78-6ABD-0A4D-A012-EEB16052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View Data in Genome Browser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F3C526-E437-594F-8260-1E7051FD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5" y="1525355"/>
            <a:ext cx="9003010" cy="518464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C68E842-E25E-B347-B1C4-9D6415B5CCCD}"/>
              </a:ext>
            </a:extLst>
          </p:cNvPr>
          <p:cNvSpPr/>
          <p:nvPr/>
        </p:nvSpPr>
        <p:spPr>
          <a:xfrm>
            <a:off x="3586480" y="2292435"/>
            <a:ext cx="2865120" cy="39624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9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B7B78-6ABD-0A4D-A012-EEB16052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View Data in Genome Browser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EC617ED-A819-6F4A-A27D-25E655D5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3" y="1375980"/>
            <a:ext cx="8175874" cy="515721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C68E842-E25E-B347-B1C4-9D6415B5CCCD}"/>
              </a:ext>
            </a:extLst>
          </p:cNvPr>
          <p:cNvSpPr/>
          <p:nvPr/>
        </p:nvSpPr>
        <p:spPr>
          <a:xfrm>
            <a:off x="925829" y="2844167"/>
            <a:ext cx="7734107" cy="39624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B7B78-6ABD-0A4D-A012-EEB16052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Navigate to Your Favorite Gene - MYB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A7F142-2495-5D4D-9094-AB2DE278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84" y="1335657"/>
            <a:ext cx="6235031" cy="515721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C68E842-E25E-B347-B1C4-9D6415B5CCCD}"/>
              </a:ext>
            </a:extLst>
          </p:cNvPr>
          <p:cNvSpPr/>
          <p:nvPr/>
        </p:nvSpPr>
        <p:spPr>
          <a:xfrm>
            <a:off x="1828800" y="2520175"/>
            <a:ext cx="613317" cy="18957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5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CB7B78-6ABD-0A4D-A012-EEB16052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83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Fix your bigwig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15A03-7325-D643-B7E2-37F0EEB72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77" y="1215483"/>
            <a:ext cx="5431245" cy="51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0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147</Words>
  <Application>Microsoft Macintosh PowerPoint</Application>
  <PresentationFormat>On-screen Show (4:3)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UCSC Genome Browser</vt:lpstr>
      <vt:lpstr>Create an account (if you do not have one)</vt:lpstr>
      <vt:lpstr>Navigate to the internal UCSC website</vt:lpstr>
      <vt:lpstr>Create a Custom Track</vt:lpstr>
      <vt:lpstr>Paste URL and Labels for Track</vt:lpstr>
      <vt:lpstr>View Data in Genome Browser</vt:lpstr>
      <vt:lpstr>View Data in Genome Browser</vt:lpstr>
      <vt:lpstr>Navigate to Your Favorite Gene - MYB</vt:lpstr>
      <vt:lpstr>Fix your bigwig view</vt:lpstr>
      <vt:lpstr>Highlight an area of interest</vt:lpstr>
      <vt:lpstr>Save and Share Session</vt:lpstr>
      <vt:lpstr>Make sure you are logged in</vt:lpstr>
      <vt:lpstr>Save and Share Session</vt:lpstr>
      <vt:lpstr>Save and Share Session – email URL</vt:lpstr>
      <vt:lpstr>Export Publication Quality Images</vt:lpstr>
      <vt:lpstr>Export Publication Quality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UCSC Genome Browser</dc:title>
  <dc:creator>Holly Ruess</dc:creator>
  <cp:lastModifiedBy>Holly Ruess</cp:lastModifiedBy>
  <cp:revision>22</cp:revision>
  <dcterms:created xsi:type="dcterms:W3CDTF">2020-02-04T19:44:37Z</dcterms:created>
  <dcterms:modified xsi:type="dcterms:W3CDTF">2020-02-04T21:45:40Z</dcterms:modified>
</cp:coreProperties>
</file>