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0"/>
  </p:notesMasterIdLst>
  <p:handoutMasterIdLst>
    <p:handoutMasterId r:id="rId11"/>
  </p:handoutMasterIdLst>
  <p:sldIdLst>
    <p:sldId id="260" r:id="rId2"/>
    <p:sldId id="262" r:id="rId3"/>
    <p:sldId id="263" r:id="rId4"/>
    <p:sldId id="265" r:id="rId5"/>
    <p:sldId id="264" r:id="rId6"/>
    <p:sldId id="266" r:id="rId7"/>
    <p:sldId id="268" r:id="rId8"/>
    <p:sldId id="267" r:id="rId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panose="020F0502020204030204" pitchFamily="34" charset="0"/>
        <a:ea typeface="Geneva" pitchFamily="123" charset="-128"/>
        <a:cs typeface="+mn-cs"/>
      </a:defRPr>
    </a:lvl1pPr>
    <a:lvl2pPr marL="457200" algn="l" defTabSz="457200" rtl="0" fontAlgn="base">
      <a:spcBef>
        <a:spcPct val="0"/>
      </a:spcBef>
      <a:spcAft>
        <a:spcPct val="0"/>
      </a:spcAft>
      <a:defRPr sz="2400" kern="1200">
        <a:solidFill>
          <a:schemeClr val="tx1"/>
        </a:solidFill>
        <a:latin typeface="Calibri" panose="020F0502020204030204" pitchFamily="34" charset="0"/>
        <a:ea typeface="Geneva" pitchFamily="123" charset="-128"/>
        <a:cs typeface="+mn-cs"/>
      </a:defRPr>
    </a:lvl2pPr>
    <a:lvl3pPr marL="914400" algn="l" defTabSz="457200" rtl="0" fontAlgn="base">
      <a:spcBef>
        <a:spcPct val="0"/>
      </a:spcBef>
      <a:spcAft>
        <a:spcPct val="0"/>
      </a:spcAft>
      <a:defRPr sz="2400" kern="1200">
        <a:solidFill>
          <a:schemeClr val="tx1"/>
        </a:solidFill>
        <a:latin typeface="Calibri" panose="020F0502020204030204" pitchFamily="34" charset="0"/>
        <a:ea typeface="Geneva" pitchFamily="123" charset="-128"/>
        <a:cs typeface="+mn-cs"/>
      </a:defRPr>
    </a:lvl3pPr>
    <a:lvl4pPr marL="1371600" algn="l" defTabSz="457200" rtl="0" fontAlgn="base">
      <a:spcBef>
        <a:spcPct val="0"/>
      </a:spcBef>
      <a:spcAft>
        <a:spcPct val="0"/>
      </a:spcAft>
      <a:defRPr sz="2400" kern="1200">
        <a:solidFill>
          <a:schemeClr val="tx1"/>
        </a:solidFill>
        <a:latin typeface="Calibri" panose="020F0502020204030204" pitchFamily="34" charset="0"/>
        <a:ea typeface="Geneva" pitchFamily="123" charset="-128"/>
        <a:cs typeface="+mn-cs"/>
      </a:defRPr>
    </a:lvl4pPr>
    <a:lvl5pPr marL="1828800" algn="l" defTabSz="457200" rtl="0" fontAlgn="base">
      <a:spcBef>
        <a:spcPct val="0"/>
      </a:spcBef>
      <a:spcAft>
        <a:spcPct val="0"/>
      </a:spcAft>
      <a:defRPr sz="2400" kern="1200">
        <a:solidFill>
          <a:schemeClr val="tx1"/>
        </a:solidFill>
        <a:latin typeface="Calibri" panose="020F0502020204030204" pitchFamily="34" charset="0"/>
        <a:ea typeface="Geneva" pitchFamily="123" charset="-128"/>
        <a:cs typeface="+mn-cs"/>
      </a:defRPr>
    </a:lvl5pPr>
    <a:lvl6pPr marL="2286000" algn="l" defTabSz="914400" rtl="0" eaLnBrk="1" latinLnBrk="0" hangingPunct="1">
      <a:defRPr sz="2400" kern="1200">
        <a:solidFill>
          <a:schemeClr val="tx1"/>
        </a:solidFill>
        <a:latin typeface="Calibri" panose="020F0502020204030204" pitchFamily="34" charset="0"/>
        <a:ea typeface="Geneva" pitchFamily="123" charset="-128"/>
        <a:cs typeface="+mn-cs"/>
      </a:defRPr>
    </a:lvl6pPr>
    <a:lvl7pPr marL="2743200" algn="l" defTabSz="914400" rtl="0" eaLnBrk="1" latinLnBrk="0" hangingPunct="1">
      <a:defRPr sz="2400" kern="1200">
        <a:solidFill>
          <a:schemeClr val="tx1"/>
        </a:solidFill>
        <a:latin typeface="Calibri" panose="020F0502020204030204" pitchFamily="34" charset="0"/>
        <a:ea typeface="Geneva" pitchFamily="123" charset="-128"/>
        <a:cs typeface="+mn-cs"/>
      </a:defRPr>
    </a:lvl7pPr>
    <a:lvl8pPr marL="3200400" algn="l" defTabSz="914400" rtl="0" eaLnBrk="1" latinLnBrk="0" hangingPunct="1">
      <a:defRPr sz="2400" kern="1200">
        <a:solidFill>
          <a:schemeClr val="tx1"/>
        </a:solidFill>
        <a:latin typeface="Calibri" panose="020F0502020204030204" pitchFamily="34" charset="0"/>
        <a:ea typeface="Geneva" pitchFamily="123" charset="-128"/>
        <a:cs typeface="+mn-cs"/>
      </a:defRPr>
    </a:lvl8pPr>
    <a:lvl9pPr marL="3657600" algn="l" defTabSz="914400" rtl="0" eaLnBrk="1" latinLnBrk="0" hangingPunct="1">
      <a:defRPr sz="2400" kern="1200">
        <a:solidFill>
          <a:schemeClr val="tx1"/>
        </a:solidFill>
        <a:latin typeface="Calibri" panose="020F0502020204030204" pitchFamily="34" charset="0"/>
        <a:ea typeface="Geneva" pitchFamily="123"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0042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6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EE18C6-D2BC-413B-B1FB-1B4934ACEC0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Geneva" charset="0"/>
                <a:cs typeface="Geneva" charset="0"/>
              </a:defRPr>
            </a:lvl1pPr>
          </a:lstStyle>
          <a:p>
            <a:pPr>
              <a:defRPr/>
            </a:pPr>
            <a:endParaRPr lang="en-US"/>
          </a:p>
        </p:txBody>
      </p:sp>
      <p:sp>
        <p:nvSpPr>
          <p:cNvPr id="3" name="Date Placeholder 2">
            <a:extLst>
              <a:ext uri="{FF2B5EF4-FFF2-40B4-BE49-F238E27FC236}">
                <a16:creationId xmlns:a16="http://schemas.microsoft.com/office/drawing/2014/main" id="{1F6E5432-5A65-4A30-B034-7D4AC2A686F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D4A3778-9425-4C14-899B-A78C467C5374}" type="datetimeFigureOut">
              <a:rPr lang="en-US" altLang="en-US"/>
              <a:pPr/>
              <a:t>1/29/2020</a:t>
            </a:fld>
            <a:endParaRPr lang="en-US" altLang="en-US"/>
          </a:p>
        </p:txBody>
      </p:sp>
      <p:sp>
        <p:nvSpPr>
          <p:cNvPr id="4" name="Footer Placeholder 3">
            <a:extLst>
              <a:ext uri="{FF2B5EF4-FFF2-40B4-BE49-F238E27FC236}">
                <a16:creationId xmlns:a16="http://schemas.microsoft.com/office/drawing/2014/main" id="{BB2A4592-AD59-4DC8-A86F-15C00A382C44}"/>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Geneva" charset="0"/>
                <a:cs typeface="Geneva" charset="0"/>
              </a:defRPr>
            </a:lvl1pPr>
          </a:lstStyle>
          <a:p>
            <a:pPr>
              <a:defRPr/>
            </a:pPr>
            <a:endParaRPr lang="en-US"/>
          </a:p>
        </p:txBody>
      </p:sp>
      <p:sp>
        <p:nvSpPr>
          <p:cNvPr id="5" name="Slide Number Placeholder 4">
            <a:extLst>
              <a:ext uri="{FF2B5EF4-FFF2-40B4-BE49-F238E27FC236}">
                <a16:creationId xmlns:a16="http://schemas.microsoft.com/office/drawing/2014/main" id="{B6FC6575-F645-459A-A6E1-4192EB7017F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B75C64-EC22-425D-8C81-95F19E2DD385}"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01B57C-0DA9-4921-85E2-58570D57600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Geneva" charset="0"/>
                <a:cs typeface="Geneva" charset="0"/>
              </a:defRPr>
            </a:lvl1pPr>
          </a:lstStyle>
          <a:p>
            <a:pPr>
              <a:defRPr/>
            </a:pPr>
            <a:endParaRPr lang="en-US"/>
          </a:p>
        </p:txBody>
      </p:sp>
      <p:sp>
        <p:nvSpPr>
          <p:cNvPr id="3" name="Date Placeholder 2">
            <a:extLst>
              <a:ext uri="{FF2B5EF4-FFF2-40B4-BE49-F238E27FC236}">
                <a16:creationId xmlns:a16="http://schemas.microsoft.com/office/drawing/2014/main" id="{3C6BBEE2-E868-4A5D-9650-AF4417A68A1F}"/>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EDE7385-5FE6-4A7D-85B4-54D9A8B3C3D4}" type="datetimeFigureOut">
              <a:rPr lang="en-US" altLang="en-US"/>
              <a:pPr/>
              <a:t>1/29/2020</a:t>
            </a:fld>
            <a:endParaRPr lang="en-US" altLang="en-US"/>
          </a:p>
        </p:txBody>
      </p:sp>
      <p:sp>
        <p:nvSpPr>
          <p:cNvPr id="4" name="Slide Image Placeholder 3">
            <a:extLst>
              <a:ext uri="{FF2B5EF4-FFF2-40B4-BE49-F238E27FC236}">
                <a16:creationId xmlns:a16="http://schemas.microsoft.com/office/drawing/2014/main" id="{9A8C93B4-B3B2-4160-839E-764F0EA9CFC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21DA831-C5B5-4B29-8CCD-0B80508BAEC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C3089EA-D907-49DF-AEBC-22748224074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Geneva" charset="0"/>
                <a:cs typeface="Geneva" charset="0"/>
              </a:defRPr>
            </a:lvl1pPr>
          </a:lstStyle>
          <a:p>
            <a:pPr>
              <a:defRPr/>
            </a:pPr>
            <a:endParaRPr lang="en-US"/>
          </a:p>
        </p:txBody>
      </p:sp>
      <p:sp>
        <p:nvSpPr>
          <p:cNvPr id="7" name="Slide Number Placeholder 6">
            <a:extLst>
              <a:ext uri="{FF2B5EF4-FFF2-40B4-BE49-F238E27FC236}">
                <a16:creationId xmlns:a16="http://schemas.microsoft.com/office/drawing/2014/main" id="{331F2BC7-B31F-488C-8159-07DFEECBAE3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9703AE8-B551-4F5D-9BA6-BE3CE3CF5A78}"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Geneva" pitchFamily="123" charset="-128"/>
        <a:cs typeface="+mn-cs"/>
      </a:defRPr>
    </a:lvl1pPr>
    <a:lvl2pPr marL="457200" algn="l" defTabSz="457200" rtl="0" fontAlgn="base">
      <a:spcBef>
        <a:spcPct val="30000"/>
      </a:spcBef>
      <a:spcAft>
        <a:spcPct val="0"/>
      </a:spcAft>
      <a:defRPr sz="1200" kern="1200">
        <a:solidFill>
          <a:schemeClr val="tx1"/>
        </a:solidFill>
        <a:latin typeface="+mn-lt"/>
        <a:ea typeface="Geneva" pitchFamily="123" charset="-128"/>
        <a:cs typeface="+mn-cs"/>
      </a:defRPr>
    </a:lvl2pPr>
    <a:lvl3pPr marL="914400" algn="l" defTabSz="457200" rtl="0" fontAlgn="base">
      <a:spcBef>
        <a:spcPct val="30000"/>
      </a:spcBef>
      <a:spcAft>
        <a:spcPct val="0"/>
      </a:spcAft>
      <a:defRPr sz="1200" kern="1200">
        <a:solidFill>
          <a:schemeClr val="tx1"/>
        </a:solidFill>
        <a:latin typeface="+mn-lt"/>
        <a:ea typeface="Geneva" pitchFamily="123" charset="-128"/>
        <a:cs typeface="+mn-cs"/>
      </a:defRPr>
    </a:lvl3pPr>
    <a:lvl4pPr marL="1371600" algn="l" defTabSz="457200" rtl="0" fontAlgn="base">
      <a:spcBef>
        <a:spcPct val="30000"/>
      </a:spcBef>
      <a:spcAft>
        <a:spcPct val="0"/>
      </a:spcAft>
      <a:defRPr sz="1200" kern="1200">
        <a:solidFill>
          <a:schemeClr val="tx1"/>
        </a:solidFill>
        <a:latin typeface="+mn-lt"/>
        <a:ea typeface="Geneva" pitchFamily="123" charset="-128"/>
        <a:cs typeface="+mn-cs"/>
      </a:defRPr>
    </a:lvl4pPr>
    <a:lvl5pPr marL="1828800" algn="l" defTabSz="457200" rtl="0" fontAlgn="base">
      <a:spcBef>
        <a:spcPct val="30000"/>
      </a:spcBef>
      <a:spcAft>
        <a:spcPct val="0"/>
      </a:spcAft>
      <a:defRPr sz="1200" kern="1200">
        <a:solidFill>
          <a:schemeClr val="tx1"/>
        </a:solidFill>
        <a:latin typeface="+mn-lt"/>
        <a:ea typeface="Geneva" pitchFamily="12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0495CE-484D-4BCC-8F69-2885F71959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77800"/>
            <a:ext cx="2660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75DDA3E9-FC17-4435-8B59-C3F4B9BABD25}"/>
              </a:ext>
            </a:extLst>
          </p:cNvPr>
          <p:cNvCxnSpPr/>
          <p:nvPr/>
        </p:nvCxnSpPr>
        <p:spPr>
          <a:xfrm>
            <a:off x="774700" y="1004888"/>
            <a:ext cx="8001000" cy="0"/>
          </a:xfrm>
          <a:prstGeom prst="line">
            <a:avLst/>
          </a:prstGeom>
          <a:ln w="127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77875" y="1828800"/>
            <a:ext cx="7997825" cy="45703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
            <a:extLst>
              <a:ext uri="{FF2B5EF4-FFF2-40B4-BE49-F238E27FC236}">
                <a16:creationId xmlns:a16="http://schemas.microsoft.com/office/drawing/2014/main" id="{D6632AE2-5526-4A03-AA22-BEC850CAB4E5}"/>
              </a:ext>
            </a:extLst>
          </p:cNvPr>
          <p:cNvSpPr>
            <a:spLocks noGrp="1"/>
          </p:cNvSpPr>
          <p:nvPr>
            <p:ph type="sldNum" sz="quarter" idx="10"/>
          </p:nvPr>
        </p:nvSpPr>
        <p:spPr>
          <a:xfrm>
            <a:off x="777875" y="6492875"/>
            <a:ext cx="455613" cy="282575"/>
          </a:xfrm>
          <a:prstGeom prst="rect">
            <a:avLst/>
          </a:prstGeom>
        </p:spPr>
        <p:txBody>
          <a:bodyPr vert="horz" wrap="square" lIns="0" tIns="0" rIns="0" bIns="0" numCol="1" anchor="t" anchorCtr="0" compatLnSpc="1">
            <a:prstTxWarp prst="textNoShape">
              <a:avLst/>
            </a:prstTxWarp>
          </a:bodyPr>
          <a:lstStyle>
            <a:lvl1pPr>
              <a:defRPr sz="1000">
                <a:solidFill>
                  <a:srgbClr val="7F7F7F"/>
                </a:solidFill>
                <a:latin typeface="Helvetica" panose="020B0604020202020204" pitchFamily="34" charset="0"/>
              </a:defRPr>
            </a:lvl1pPr>
          </a:lstStyle>
          <a:p>
            <a:fld id="{F3B506B2-65BD-4D08-86A1-824A47FF289B}" type="slidenum">
              <a:rPr lang="en-US" altLang="en-US"/>
              <a:pPr/>
              <a:t>‹#›</a:t>
            </a:fld>
            <a:endParaRPr lang="en-US" altLang="en-US"/>
          </a:p>
        </p:txBody>
      </p:sp>
    </p:spTree>
    <p:extLst>
      <p:ext uri="{BB962C8B-B14F-4D97-AF65-F5344CB8AC3E}">
        <p14:creationId xmlns:p14="http://schemas.microsoft.com/office/powerpoint/2010/main" val="190711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79B275-5666-425E-B0CA-B15531FEF4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77800"/>
            <a:ext cx="2660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7525070A-8553-4AA1-AF5D-7C440F948F95}"/>
              </a:ext>
            </a:extLst>
          </p:cNvPr>
          <p:cNvCxnSpPr/>
          <p:nvPr/>
        </p:nvCxnSpPr>
        <p:spPr>
          <a:xfrm>
            <a:off x="774700" y="1004888"/>
            <a:ext cx="8001000" cy="0"/>
          </a:xfrm>
          <a:prstGeom prst="line">
            <a:avLst/>
          </a:prstGeom>
          <a:ln w="127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 name="Title Placeholder 1"/>
          <p:cNvSpPr>
            <a:spLocks noGrp="1"/>
          </p:cNvSpPr>
          <p:nvPr>
            <p:ph type="title"/>
          </p:nvPr>
        </p:nvSpPr>
        <p:spPr>
          <a:xfrm>
            <a:off x="777240" y="1097280"/>
            <a:ext cx="7998460" cy="545253"/>
          </a:xfrm>
          <a:prstGeom prst="rect">
            <a:avLst/>
          </a:prstGeom>
        </p:spPr>
        <p:txBody>
          <a:bodyPr rtlCol="0">
            <a:normAutofit/>
          </a:bodyPr>
          <a:lstStyle/>
          <a:p>
            <a:r>
              <a:rPr lang="en-US"/>
              <a:t>Click to edit Master title style</a:t>
            </a:r>
            <a:endParaRPr lang="en-US" dirty="0"/>
          </a:p>
        </p:txBody>
      </p:sp>
      <p:sp>
        <p:nvSpPr>
          <p:cNvPr id="6" name="Slide Number Placeholder 1">
            <a:extLst>
              <a:ext uri="{FF2B5EF4-FFF2-40B4-BE49-F238E27FC236}">
                <a16:creationId xmlns:a16="http://schemas.microsoft.com/office/drawing/2014/main" id="{343F33BE-C326-4070-B002-E28A7B8CB583}"/>
              </a:ext>
            </a:extLst>
          </p:cNvPr>
          <p:cNvSpPr>
            <a:spLocks noGrp="1"/>
          </p:cNvSpPr>
          <p:nvPr>
            <p:ph type="sldNum" sz="quarter" idx="10"/>
          </p:nvPr>
        </p:nvSpPr>
        <p:spPr>
          <a:xfrm>
            <a:off x="777875" y="6492875"/>
            <a:ext cx="455613" cy="282575"/>
          </a:xfrm>
          <a:prstGeom prst="rect">
            <a:avLst/>
          </a:prstGeom>
        </p:spPr>
        <p:txBody>
          <a:bodyPr vert="horz" wrap="square" lIns="0" tIns="0" rIns="0" bIns="0" numCol="1" anchor="t" anchorCtr="0" compatLnSpc="1">
            <a:prstTxWarp prst="textNoShape">
              <a:avLst/>
            </a:prstTxWarp>
          </a:bodyPr>
          <a:lstStyle>
            <a:lvl1pPr>
              <a:defRPr sz="1000">
                <a:solidFill>
                  <a:srgbClr val="7F7F7F"/>
                </a:solidFill>
                <a:latin typeface="Helvetica" panose="020B0604020202020204" pitchFamily="34" charset="0"/>
              </a:defRPr>
            </a:lvl1pPr>
          </a:lstStyle>
          <a:p>
            <a:fld id="{CEFA1BDE-22F6-437E-9EA9-0985717F9EE1}" type="slidenum">
              <a:rPr lang="en-US" altLang="en-US"/>
              <a:pPr/>
              <a:t>‹#›</a:t>
            </a:fld>
            <a:endParaRPr lang="en-US" altLang="en-US"/>
          </a:p>
        </p:txBody>
      </p:sp>
    </p:spTree>
    <p:extLst>
      <p:ext uri="{BB962C8B-B14F-4D97-AF65-F5344CB8AC3E}">
        <p14:creationId xmlns:p14="http://schemas.microsoft.com/office/powerpoint/2010/main" val="869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DA65D16B-9546-4E43-86A3-9D398A88F4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77800"/>
            <a:ext cx="2660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4FD19171-92B6-456B-9BA4-7C51A1D0CAD8}"/>
              </a:ext>
            </a:extLst>
          </p:cNvPr>
          <p:cNvCxnSpPr/>
          <p:nvPr/>
        </p:nvCxnSpPr>
        <p:spPr>
          <a:xfrm>
            <a:off x="774700" y="1004888"/>
            <a:ext cx="8001000" cy="0"/>
          </a:xfrm>
          <a:prstGeom prst="line">
            <a:avLst/>
          </a:prstGeom>
          <a:ln w="127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1">
            <a:extLst>
              <a:ext uri="{FF2B5EF4-FFF2-40B4-BE49-F238E27FC236}">
                <a16:creationId xmlns:a16="http://schemas.microsoft.com/office/drawing/2014/main" id="{6053E62B-AA0E-4D4B-8B47-0E35DDB35A4E}"/>
              </a:ext>
            </a:extLst>
          </p:cNvPr>
          <p:cNvSpPr>
            <a:spLocks noGrp="1"/>
          </p:cNvSpPr>
          <p:nvPr>
            <p:ph type="sldNum" sz="quarter" idx="10"/>
          </p:nvPr>
        </p:nvSpPr>
        <p:spPr>
          <a:xfrm>
            <a:off x="777875" y="6492875"/>
            <a:ext cx="455613" cy="282575"/>
          </a:xfrm>
          <a:prstGeom prst="rect">
            <a:avLst/>
          </a:prstGeom>
        </p:spPr>
        <p:txBody>
          <a:bodyPr vert="horz" wrap="square" lIns="0" tIns="0" rIns="0" bIns="0" numCol="1" anchor="t" anchorCtr="0" compatLnSpc="1">
            <a:prstTxWarp prst="textNoShape">
              <a:avLst/>
            </a:prstTxWarp>
          </a:bodyPr>
          <a:lstStyle>
            <a:lvl1pPr>
              <a:defRPr sz="1000">
                <a:solidFill>
                  <a:srgbClr val="7F7F7F"/>
                </a:solidFill>
                <a:latin typeface="Helvetica" panose="020B0604020202020204" pitchFamily="34" charset="0"/>
              </a:defRPr>
            </a:lvl1pPr>
          </a:lstStyle>
          <a:p>
            <a:fld id="{00FACF03-EA4A-4C4D-8168-2DE9A1ECD75C}" type="slidenum">
              <a:rPr lang="en-US" altLang="en-US"/>
              <a:pPr/>
              <a:t>‹#›</a:t>
            </a:fld>
            <a:endParaRPr lang="en-US" altLang="en-US"/>
          </a:p>
        </p:txBody>
      </p:sp>
    </p:spTree>
    <p:extLst>
      <p:ext uri="{BB962C8B-B14F-4D97-AF65-F5344CB8AC3E}">
        <p14:creationId xmlns:p14="http://schemas.microsoft.com/office/powerpoint/2010/main" val="426233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6B2CF802-025F-427E-AE28-46463EC9E2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77800"/>
            <a:ext cx="2660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BF68B7A1-BBD1-4A4B-BA2F-42DF94F98C6F}"/>
              </a:ext>
            </a:extLst>
          </p:cNvPr>
          <p:cNvCxnSpPr/>
          <p:nvPr/>
        </p:nvCxnSpPr>
        <p:spPr>
          <a:xfrm>
            <a:off x="774700" y="1004888"/>
            <a:ext cx="8001000" cy="0"/>
          </a:xfrm>
          <a:prstGeom prst="line">
            <a:avLst/>
          </a:prstGeom>
          <a:ln w="127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1"/>
          </p:nvPr>
        </p:nvSpPr>
        <p:spPr>
          <a:xfrm>
            <a:off x="777240" y="4656282"/>
            <a:ext cx="4114800" cy="411480"/>
          </a:xfrm>
        </p:spPr>
        <p:txBody>
          <a:bodyPr>
            <a:noAutofit/>
          </a:bodyPr>
          <a:lstStyle>
            <a:lvl1pPr marL="0" indent="0">
              <a:lnSpc>
                <a:spcPct val="130000"/>
              </a:lnSpc>
              <a:spcBef>
                <a:spcPts val="0"/>
              </a:spcBef>
              <a:buNone/>
              <a:defRPr sz="900">
                <a:solidFill>
                  <a:srgbClr val="004278"/>
                </a:solidFill>
                <a:latin typeface="Helvetica"/>
                <a:cs typeface="Helvetica"/>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7" name="Text Placeholder 5"/>
          <p:cNvSpPr>
            <a:spLocks noGrp="1"/>
          </p:cNvSpPr>
          <p:nvPr>
            <p:ph type="body" sz="quarter" idx="12"/>
          </p:nvPr>
        </p:nvSpPr>
        <p:spPr>
          <a:xfrm>
            <a:off x="5486402" y="4656281"/>
            <a:ext cx="2284389" cy="411480"/>
          </a:xfrm>
        </p:spPr>
        <p:txBody>
          <a:bodyPr>
            <a:noAutofit/>
          </a:bodyPr>
          <a:lstStyle>
            <a:lvl1pPr marL="0" indent="0">
              <a:lnSpc>
                <a:spcPct val="130000"/>
              </a:lnSpc>
              <a:spcBef>
                <a:spcPts val="0"/>
              </a:spcBef>
              <a:buNone/>
              <a:defRPr sz="900">
                <a:solidFill>
                  <a:srgbClr val="004278"/>
                </a:solidFill>
                <a:latin typeface="Helvetica"/>
                <a:cs typeface="Helvetica"/>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8" name="Picture Placeholder 2"/>
          <p:cNvSpPr>
            <a:spLocks noGrp="1"/>
          </p:cNvSpPr>
          <p:nvPr>
            <p:ph type="pic" idx="1"/>
          </p:nvPr>
        </p:nvSpPr>
        <p:spPr>
          <a:xfrm>
            <a:off x="777239" y="1821641"/>
            <a:ext cx="4114800" cy="27427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9" name="Text Placeholder 3"/>
          <p:cNvSpPr>
            <a:spLocks noGrp="1"/>
          </p:cNvSpPr>
          <p:nvPr>
            <p:ph type="body" sz="half" idx="2"/>
          </p:nvPr>
        </p:nvSpPr>
        <p:spPr>
          <a:xfrm>
            <a:off x="777240" y="5300663"/>
            <a:ext cx="8032616" cy="10488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Picture Placeholder 2"/>
          <p:cNvSpPr>
            <a:spLocks noGrp="1"/>
          </p:cNvSpPr>
          <p:nvPr>
            <p:ph type="pic" idx="10"/>
          </p:nvPr>
        </p:nvSpPr>
        <p:spPr>
          <a:xfrm>
            <a:off x="5486401" y="1821641"/>
            <a:ext cx="2284390" cy="27427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3" name="Slide Number Placeholder 1">
            <a:extLst>
              <a:ext uri="{FF2B5EF4-FFF2-40B4-BE49-F238E27FC236}">
                <a16:creationId xmlns:a16="http://schemas.microsoft.com/office/drawing/2014/main" id="{578CFDB5-F9F3-466A-AAE8-B4BF3065B365}"/>
              </a:ext>
            </a:extLst>
          </p:cNvPr>
          <p:cNvSpPr>
            <a:spLocks noGrp="1"/>
          </p:cNvSpPr>
          <p:nvPr>
            <p:ph type="sldNum" sz="quarter" idx="13"/>
          </p:nvPr>
        </p:nvSpPr>
        <p:spPr>
          <a:xfrm>
            <a:off x="777875" y="6492875"/>
            <a:ext cx="455613" cy="282575"/>
          </a:xfrm>
          <a:prstGeom prst="rect">
            <a:avLst/>
          </a:prstGeom>
        </p:spPr>
        <p:txBody>
          <a:bodyPr vert="horz" wrap="square" lIns="0" tIns="0" rIns="0" bIns="0" numCol="1" anchor="t" anchorCtr="0" compatLnSpc="1">
            <a:prstTxWarp prst="textNoShape">
              <a:avLst/>
            </a:prstTxWarp>
          </a:bodyPr>
          <a:lstStyle>
            <a:lvl1pPr>
              <a:defRPr sz="1000">
                <a:solidFill>
                  <a:srgbClr val="7F7F7F"/>
                </a:solidFill>
                <a:latin typeface="Helvetica" panose="020B0604020202020204" pitchFamily="34" charset="0"/>
              </a:defRPr>
            </a:lvl1pPr>
          </a:lstStyle>
          <a:p>
            <a:fld id="{6FAE1D3A-4F43-44D4-87B2-35EEB108350C}" type="slidenum">
              <a:rPr lang="en-US" altLang="en-US"/>
              <a:pPr/>
              <a:t>‹#›</a:t>
            </a:fld>
            <a:endParaRPr lang="en-US" altLang="en-US"/>
          </a:p>
        </p:txBody>
      </p:sp>
    </p:spTree>
    <p:extLst>
      <p:ext uri="{BB962C8B-B14F-4D97-AF65-F5344CB8AC3E}">
        <p14:creationId xmlns:p14="http://schemas.microsoft.com/office/powerpoint/2010/main" val="18977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EB617C-CFFF-4C53-BA33-B99E87872DDB}"/>
              </a:ext>
            </a:extLst>
          </p:cNvPr>
          <p:cNvSpPr>
            <a:spLocks noChangeArrowheads="1"/>
          </p:cNvSpPr>
          <p:nvPr/>
        </p:nvSpPr>
        <p:spPr bwMode="auto">
          <a:xfrm>
            <a:off x="0" y="0"/>
            <a:ext cx="9144000" cy="6858000"/>
          </a:xfrm>
          <a:prstGeom prst="rect">
            <a:avLst/>
          </a:prstGeom>
          <a:solidFill>
            <a:srgbClr val="004278"/>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sz="1800">
              <a:solidFill>
                <a:schemeClr val="lt1"/>
              </a:solidFill>
              <a:latin typeface="+mn-lt"/>
              <a:ea typeface="+mn-ea"/>
            </a:endParaRPr>
          </a:p>
        </p:txBody>
      </p:sp>
      <p:cxnSp>
        <p:nvCxnSpPr>
          <p:cNvPr id="4" name="Straight Connector 3">
            <a:extLst>
              <a:ext uri="{FF2B5EF4-FFF2-40B4-BE49-F238E27FC236}">
                <a16:creationId xmlns:a16="http://schemas.microsoft.com/office/drawing/2014/main" id="{5DA88B5A-1DD1-4B09-AD6B-DDBDF18DB01B}"/>
              </a:ext>
            </a:extLst>
          </p:cNvPr>
          <p:cNvCxnSpPr/>
          <p:nvPr/>
        </p:nvCxnSpPr>
        <p:spPr>
          <a:xfrm>
            <a:off x="1098550" y="3244850"/>
            <a:ext cx="8045450"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5" name="Picture 6">
            <a:extLst>
              <a:ext uri="{FF2B5EF4-FFF2-40B4-BE49-F238E27FC236}">
                <a16:creationId xmlns:a16="http://schemas.microsoft.com/office/drawing/2014/main" id="{61AA0ED8-E54A-4B44-8896-9C19211DF6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5250" y="1720850"/>
            <a:ext cx="33909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9"/>
          <p:cNvSpPr>
            <a:spLocks noGrp="1"/>
          </p:cNvSpPr>
          <p:nvPr>
            <p:ph type="body" sz="quarter" idx="11"/>
          </p:nvPr>
        </p:nvSpPr>
        <p:spPr>
          <a:xfrm>
            <a:off x="1097280" y="3383279"/>
            <a:ext cx="7308056" cy="1828099"/>
          </a:xfrm>
        </p:spPr>
        <p:txBody>
          <a:bodyPr/>
          <a:lstStyle>
            <a:lvl1pPr marL="0" indent="0">
              <a:lnSpc>
                <a:spcPct val="90000"/>
              </a:lnSpc>
              <a:spcBef>
                <a:spcPts val="0"/>
              </a:spcBef>
              <a:buNone/>
              <a:defRPr sz="3600" baseline="0">
                <a:solidFill>
                  <a:schemeClr val="bg1"/>
                </a:solidFill>
              </a:defRPr>
            </a:lvl1pPr>
            <a:lvl2pPr marL="228600" indent="0">
              <a:lnSpc>
                <a:spcPct val="90000"/>
              </a:lnSpc>
              <a:spcBef>
                <a:spcPts val="0"/>
              </a:spcBef>
              <a:buNone/>
              <a:defRPr sz="3600">
                <a:solidFill>
                  <a:srgbClr val="595959"/>
                </a:solidFill>
              </a:defRPr>
            </a:lvl2pPr>
            <a:lvl3pPr marL="457200" indent="0">
              <a:lnSpc>
                <a:spcPct val="90000"/>
              </a:lnSpc>
              <a:spcBef>
                <a:spcPts val="0"/>
              </a:spcBef>
              <a:buNone/>
              <a:defRPr sz="3600">
                <a:solidFill>
                  <a:srgbClr val="595959"/>
                </a:solidFill>
              </a:defRPr>
            </a:lvl3pPr>
            <a:lvl4pPr marL="685800" indent="0">
              <a:lnSpc>
                <a:spcPct val="90000"/>
              </a:lnSpc>
              <a:spcBef>
                <a:spcPts val="0"/>
              </a:spcBef>
              <a:buNone/>
              <a:defRPr sz="3600">
                <a:solidFill>
                  <a:srgbClr val="595959"/>
                </a:solidFill>
              </a:defRPr>
            </a:lvl4pPr>
            <a:lvl5pPr marL="914400" indent="0">
              <a:lnSpc>
                <a:spcPct val="90000"/>
              </a:lnSpc>
              <a:spcBef>
                <a:spcPts val="0"/>
              </a:spcBef>
              <a:buNone/>
              <a:defRPr sz="3600">
                <a:solidFill>
                  <a:srgbClr val="595959"/>
                </a:solidFill>
              </a:defRPr>
            </a:lvl5pPr>
          </a:lstStyle>
          <a:p>
            <a:pPr lvl="0"/>
            <a:r>
              <a:rPr lang="en-US"/>
              <a:t>Click to edit Master text styles</a:t>
            </a:r>
          </a:p>
        </p:txBody>
      </p:sp>
    </p:spTree>
    <p:extLst>
      <p:ext uri="{BB962C8B-B14F-4D97-AF65-F5344CB8AC3E}">
        <p14:creationId xmlns:p14="http://schemas.microsoft.com/office/powerpoint/2010/main" val="18774841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0C8A0BC-321C-404C-BFB2-EB540D105649}"/>
              </a:ext>
            </a:extLst>
          </p:cNvPr>
          <p:cNvSpPr>
            <a:spLocks noGrp="1"/>
          </p:cNvSpPr>
          <p:nvPr>
            <p:ph type="title"/>
          </p:nvPr>
        </p:nvSpPr>
        <p:spPr bwMode="auto">
          <a:xfrm>
            <a:off x="777875" y="1096963"/>
            <a:ext cx="79978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D1E7046-88B9-4A20-AAEE-A49ECA2184E2}"/>
              </a:ext>
            </a:extLst>
          </p:cNvPr>
          <p:cNvSpPr>
            <a:spLocks noGrp="1"/>
          </p:cNvSpPr>
          <p:nvPr>
            <p:ph type="body" idx="1"/>
          </p:nvPr>
        </p:nvSpPr>
        <p:spPr bwMode="auto">
          <a:xfrm>
            <a:off x="777875" y="1828800"/>
            <a:ext cx="7997825"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Lst>
  <p:hf hdr="0" ftr="0" dt="0"/>
  <p:txStyles>
    <p:titleStyle>
      <a:lvl1pPr algn="l" defTabSz="457200" rtl="0" fontAlgn="base">
        <a:spcBef>
          <a:spcPct val="0"/>
        </a:spcBef>
        <a:spcAft>
          <a:spcPct val="0"/>
        </a:spcAft>
        <a:defRPr sz="1400" b="1" kern="1200">
          <a:solidFill>
            <a:srgbClr val="004278"/>
          </a:solidFill>
          <a:latin typeface="Helvetica"/>
          <a:ea typeface="Geneva" charset="0"/>
          <a:cs typeface="Helvetica"/>
        </a:defRPr>
      </a:lvl1pPr>
      <a:lvl2pPr algn="l" defTabSz="457200" rtl="0" fontAlgn="base">
        <a:spcBef>
          <a:spcPct val="0"/>
        </a:spcBef>
        <a:spcAft>
          <a:spcPct val="0"/>
        </a:spcAft>
        <a:defRPr sz="1400" b="1">
          <a:solidFill>
            <a:srgbClr val="004278"/>
          </a:solidFill>
          <a:latin typeface="Helvetica" charset="0"/>
          <a:ea typeface="Geneva" charset="0"/>
        </a:defRPr>
      </a:lvl2pPr>
      <a:lvl3pPr algn="l" defTabSz="457200" rtl="0" fontAlgn="base">
        <a:spcBef>
          <a:spcPct val="0"/>
        </a:spcBef>
        <a:spcAft>
          <a:spcPct val="0"/>
        </a:spcAft>
        <a:defRPr sz="1400" b="1">
          <a:solidFill>
            <a:srgbClr val="004278"/>
          </a:solidFill>
          <a:latin typeface="Helvetica" charset="0"/>
          <a:ea typeface="Geneva" charset="0"/>
        </a:defRPr>
      </a:lvl3pPr>
      <a:lvl4pPr algn="l" defTabSz="457200" rtl="0" fontAlgn="base">
        <a:spcBef>
          <a:spcPct val="0"/>
        </a:spcBef>
        <a:spcAft>
          <a:spcPct val="0"/>
        </a:spcAft>
        <a:defRPr sz="1400" b="1">
          <a:solidFill>
            <a:srgbClr val="004278"/>
          </a:solidFill>
          <a:latin typeface="Helvetica" charset="0"/>
          <a:ea typeface="Geneva" charset="0"/>
        </a:defRPr>
      </a:lvl4pPr>
      <a:lvl5pPr algn="l" defTabSz="457200" rtl="0" fontAlgn="base">
        <a:spcBef>
          <a:spcPct val="0"/>
        </a:spcBef>
        <a:spcAft>
          <a:spcPct val="0"/>
        </a:spcAft>
        <a:defRPr sz="1400" b="1">
          <a:solidFill>
            <a:srgbClr val="004278"/>
          </a:solidFill>
          <a:latin typeface="Helvetica" charset="0"/>
          <a:ea typeface="Geneva" charset="0"/>
        </a:defRPr>
      </a:lvl5pPr>
      <a:lvl6pPr marL="457200" algn="l" defTabSz="457200" rtl="0" eaLnBrk="1" fontAlgn="base" hangingPunct="1">
        <a:spcBef>
          <a:spcPct val="0"/>
        </a:spcBef>
        <a:spcAft>
          <a:spcPct val="0"/>
        </a:spcAft>
        <a:defRPr sz="1400" b="1">
          <a:solidFill>
            <a:srgbClr val="004278"/>
          </a:solidFill>
          <a:latin typeface="Helvetica" charset="0"/>
          <a:ea typeface="Geneva" charset="0"/>
        </a:defRPr>
      </a:lvl6pPr>
      <a:lvl7pPr marL="914400" algn="l" defTabSz="457200" rtl="0" eaLnBrk="1" fontAlgn="base" hangingPunct="1">
        <a:spcBef>
          <a:spcPct val="0"/>
        </a:spcBef>
        <a:spcAft>
          <a:spcPct val="0"/>
        </a:spcAft>
        <a:defRPr sz="1400" b="1">
          <a:solidFill>
            <a:srgbClr val="004278"/>
          </a:solidFill>
          <a:latin typeface="Helvetica" charset="0"/>
          <a:ea typeface="Geneva" charset="0"/>
        </a:defRPr>
      </a:lvl7pPr>
      <a:lvl8pPr marL="1371600" algn="l" defTabSz="457200" rtl="0" eaLnBrk="1" fontAlgn="base" hangingPunct="1">
        <a:spcBef>
          <a:spcPct val="0"/>
        </a:spcBef>
        <a:spcAft>
          <a:spcPct val="0"/>
        </a:spcAft>
        <a:defRPr sz="1400" b="1">
          <a:solidFill>
            <a:srgbClr val="004278"/>
          </a:solidFill>
          <a:latin typeface="Helvetica" charset="0"/>
          <a:ea typeface="Geneva" charset="0"/>
        </a:defRPr>
      </a:lvl8pPr>
      <a:lvl9pPr marL="1828800" algn="l" defTabSz="457200" rtl="0" eaLnBrk="1" fontAlgn="base" hangingPunct="1">
        <a:spcBef>
          <a:spcPct val="0"/>
        </a:spcBef>
        <a:spcAft>
          <a:spcPct val="0"/>
        </a:spcAft>
        <a:defRPr sz="1400" b="1">
          <a:solidFill>
            <a:srgbClr val="004278"/>
          </a:solidFill>
          <a:latin typeface="Helvetica" charset="0"/>
          <a:ea typeface="Geneva" charset="0"/>
        </a:defRPr>
      </a:lvl9pPr>
    </p:titleStyle>
    <p:bodyStyle>
      <a:lvl1pPr marL="44450" indent="136525" algn="l" defTabSz="457200" rtl="0" fontAlgn="base">
        <a:lnSpc>
          <a:spcPct val="140000"/>
        </a:lnSpc>
        <a:spcBef>
          <a:spcPts val="1000"/>
        </a:spcBef>
        <a:spcAft>
          <a:spcPct val="0"/>
        </a:spcAft>
        <a:buFont typeface="Wingdings" panose="05000000000000000000" pitchFamily="2" charset="2"/>
        <a:buChar char="§"/>
        <a:defRPr sz="1200" kern="1200">
          <a:solidFill>
            <a:schemeClr val="tx1"/>
          </a:solidFill>
          <a:latin typeface="Helvetica Light"/>
          <a:ea typeface="Geneva" charset="0"/>
          <a:cs typeface="Helvetica Light"/>
        </a:defRPr>
      </a:lvl1pPr>
      <a:lvl2pPr marL="228600" indent="136525" algn="l" defTabSz="457200" rtl="0" fontAlgn="base">
        <a:lnSpc>
          <a:spcPct val="140000"/>
        </a:lnSpc>
        <a:spcBef>
          <a:spcPts val="1000"/>
        </a:spcBef>
        <a:spcAft>
          <a:spcPct val="0"/>
        </a:spcAft>
        <a:buFont typeface="Lucida Grande" pitchFamily="123" charset="0"/>
        <a:buChar char="–"/>
        <a:defRPr sz="1200" kern="1200">
          <a:solidFill>
            <a:schemeClr val="tx1"/>
          </a:solidFill>
          <a:latin typeface="Helvetica Light"/>
          <a:ea typeface="Geneva" charset="0"/>
          <a:cs typeface="Helvetica Light"/>
        </a:defRPr>
      </a:lvl2pPr>
      <a:lvl3pPr marL="457200" indent="136525" algn="l" defTabSz="457200" rtl="0" fontAlgn="base">
        <a:lnSpc>
          <a:spcPct val="140000"/>
        </a:lnSpc>
        <a:spcBef>
          <a:spcPts val="1000"/>
        </a:spcBef>
        <a:spcAft>
          <a:spcPct val="0"/>
        </a:spcAft>
        <a:buFont typeface="Lucida Grande" pitchFamily="123" charset="0"/>
        <a:buChar char="–"/>
        <a:defRPr sz="1200" kern="1200">
          <a:solidFill>
            <a:schemeClr val="tx1"/>
          </a:solidFill>
          <a:latin typeface="Helvetica Light"/>
          <a:ea typeface="Geneva" charset="0"/>
          <a:cs typeface="Helvetica Light"/>
        </a:defRPr>
      </a:lvl3pPr>
      <a:lvl4pPr marL="685800" indent="136525" algn="l" defTabSz="457200" rtl="0" fontAlgn="base">
        <a:lnSpc>
          <a:spcPct val="140000"/>
        </a:lnSpc>
        <a:spcBef>
          <a:spcPts val="1000"/>
        </a:spcBef>
        <a:spcAft>
          <a:spcPct val="0"/>
        </a:spcAft>
        <a:buFont typeface="Lucida Grande" pitchFamily="123" charset="0"/>
        <a:buChar char="–"/>
        <a:defRPr sz="1200" kern="1200">
          <a:solidFill>
            <a:schemeClr val="tx1"/>
          </a:solidFill>
          <a:latin typeface="Helvetica Light"/>
          <a:ea typeface="Geneva" charset="0"/>
          <a:cs typeface="Helvetica Light"/>
        </a:defRPr>
      </a:lvl4pPr>
      <a:lvl5pPr marL="914400" indent="136525" algn="l" defTabSz="457200" rtl="0" fontAlgn="base">
        <a:lnSpc>
          <a:spcPct val="140000"/>
        </a:lnSpc>
        <a:spcBef>
          <a:spcPts val="1000"/>
        </a:spcBef>
        <a:spcAft>
          <a:spcPct val="0"/>
        </a:spcAft>
        <a:buFont typeface="Lucida Grande" pitchFamily="123" charset="0"/>
        <a:buChar char="–"/>
        <a:defRPr sz="1200" kern="1200">
          <a:solidFill>
            <a:schemeClr val="tx1"/>
          </a:solidFill>
          <a:latin typeface="Helvetica Light"/>
          <a:ea typeface="Geneva" charset="0"/>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index.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bioconductor.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bioconductor.org/about/release-announcement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5B61A-53DF-48DE-B090-F33184C4DD7F}"/>
              </a:ext>
            </a:extLst>
          </p:cNvPr>
          <p:cNvSpPr>
            <a:spLocks noGrp="1"/>
          </p:cNvSpPr>
          <p:nvPr>
            <p:ph type="body" sz="quarter" idx="11"/>
          </p:nvPr>
        </p:nvSpPr>
        <p:spPr/>
        <p:txBody>
          <a:bodyPr/>
          <a:lstStyle/>
          <a:p>
            <a:r>
              <a:rPr lang="en-US" dirty="0"/>
              <a:t>R Package Repositories</a:t>
            </a:r>
          </a:p>
        </p:txBody>
      </p:sp>
    </p:spTree>
    <p:extLst>
      <p:ext uri="{BB962C8B-B14F-4D97-AF65-F5344CB8AC3E}">
        <p14:creationId xmlns:p14="http://schemas.microsoft.com/office/powerpoint/2010/main" val="319253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140F6D-A906-4250-A349-3529B7ACE7BE}"/>
              </a:ext>
            </a:extLst>
          </p:cNvPr>
          <p:cNvSpPr>
            <a:spLocks noGrp="1"/>
          </p:cNvSpPr>
          <p:nvPr>
            <p:ph type="title"/>
          </p:nvPr>
        </p:nvSpPr>
        <p:spPr/>
        <p:txBody>
          <a:bodyPr/>
          <a:lstStyle/>
          <a:p>
            <a:r>
              <a:rPr lang="en-US" dirty="0"/>
              <a:t>CRAN</a:t>
            </a:r>
            <a:br>
              <a:rPr lang="en-US" dirty="0"/>
            </a:br>
            <a:r>
              <a:rPr lang="en-US" dirty="0">
                <a:hlinkClick r:id="rId2"/>
              </a:rPr>
              <a:t>https://cran.r-project.org/index.html</a:t>
            </a:r>
            <a:br>
              <a:rPr lang="en-US" dirty="0"/>
            </a:br>
            <a:endParaRPr lang="en-US" dirty="0"/>
          </a:p>
        </p:txBody>
      </p:sp>
      <p:sp>
        <p:nvSpPr>
          <p:cNvPr id="8" name="Content Placeholder 7">
            <a:extLst>
              <a:ext uri="{FF2B5EF4-FFF2-40B4-BE49-F238E27FC236}">
                <a16:creationId xmlns:a16="http://schemas.microsoft.com/office/drawing/2014/main" id="{673C414A-6031-4AB3-A52E-3AEDA6DF5384}"/>
              </a:ext>
            </a:extLst>
          </p:cNvPr>
          <p:cNvSpPr>
            <a:spLocks noGrp="1"/>
          </p:cNvSpPr>
          <p:nvPr>
            <p:ph idx="1"/>
          </p:nvPr>
        </p:nvSpPr>
        <p:spPr/>
        <p:txBody>
          <a:bodyPr/>
          <a:lstStyle/>
          <a:p>
            <a:pPr indent="0">
              <a:buNone/>
            </a:pPr>
            <a:r>
              <a:rPr lang="en-US" dirty="0"/>
              <a:t>Built into R</a:t>
            </a:r>
          </a:p>
          <a:p>
            <a:pPr indent="0">
              <a:buNone/>
            </a:pPr>
            <a:r>
              <a:rPr lang="en-US" dirty="0"/>
              <a:t>Install with:</a:t>
            </a:r>
          </a:p>
          <a:p>
            <a:pPr indent="0">
              <a:buNone/>
            </a:pPr>
            <a:r>
              <a:rPr lang="en-US" i="1" dirty="0"/>
              <a:t>	</a:t>
            </a:r>
            <a:r>
              <a:rPr lang="en-US" i="1" dirty="0" err="1"/>
              <a:t>install.packages</a:t>
            </a:r>
            <a:r>
              <a:rPr lang="en-US" i="1" dirty="0"/>
              <a:t>()</a:t>
            </a:r>
          </a:p>
          <a:p>
            <a:pPr indent="0">
              <a:buNone/>
            </a:pPr>
            <a:endParaRPr lang="en-US" dirty="0"/>
          </a:p>
          <a:p>
            <a:pPr indent="0">
              <a:buNone/>
            </a:pPr>
            <a:r>
              <a:rPr lang="en-US" dirty="0"/>
              <a:t>Question: what is the current version of the package </a:t>
            </a:r>
            <a:r>
              <a:rPr lang="en-US" dirty="0" err="1"/>
              <a:t>pheatmap</a:t>
            </a:r>
            <a:endParaRPr lang="en-US" dirty="0"/>
          </a:p>
          <a:p>
            <a:pPr indent="0">
              <a:buNone/>
            </a:pPr>
            <a:r>
              <a:rPr lang="en-US" dirty="0"/>
              <a:t>Question: what is the default value for the parameter </a:t>
            </a:r>
            <a:r>
              <a:rPr lang="en-US" b="1" i="1" dirty="0" err="1"/>
              <a:t>border_color</a:t>
            </a:r>
            <a:r>
              <a:rPr lang="en-US" b="1" i="1" dirty="0"/>
              <a:t> </a:t>
            </a:r>
            <a:r>
              <a:rPr lang="en-US" dirty="0"/>
              <a:t>in the command </a:t>
            </a:r>
            <a:r>
              <a:rPr lang="en-US" b="1" i="1" dirty="0" err="1"/>
              <a:t>pheatmap</a:t>
            </a:r>
            <a:r>
              <a:rPr lang="en-US" dirty="0"/>
              <a:t> in the package </a:t>
            </a:r>
            <a:r>
              <a:rPr lang="en-US" b="1" i="1" dirty="0" err="1"/>
              <a:t>pheatmap</a:t>
            </a:r>
            <a:endParaRPr lang="en-US" b="1" i="1" dirty="0"/>
          </a:p>
        </p:txBody>
      </p:sp>
      <p:sp>
        <p:nvSpPr>
          <p:cNvPr id="3" name="Slide Number Placeholder 2">
            <a:extLst>
              <a:ext uri="{FF2B5EF4-FFF2-40B4-BE49-F238E27FC236}">
                <a16:creationId xmlns:a16="http://schemas.microsoft.com/office/drawing/2014/main" id="{6E8A3141-DB45-4934-AC79-5FA6771E5B01}"/>
              </a:ext>
            </a:extLst>
          </p:cNvPr>
          <p:cNvSpPr>
            <a:spLocks noGrp="1"/>
          </p:cNvSpPr>
          <p:nvPr>
            <p:ph type="sldNum" sz="quarter" idx="10"/>
          </p:nvPr>
        </p:nvSpPr>
        <p:spPr/>
        <p:txBody>
          <a:bodyPr/>
          <a:lstStyle/>
          <a:p>
            <a:fld id="{CEFA1BDE-22F6-437E-9EA9-0985717F9EE1}" type="slidenum">
              <a:rPr lang="en-US" altLang="en-US" smtClean="0"/>
              <a:pPr/>
              <a:t>2</a:t>
            </a:fld>
            <a:endParaRPr lang="en-US" altLang="en-US"/>
          </a:p>
        </p:txBody>
      </p:sp>
    </p:spTree>
    <p:extLst>
      <p:ext uri="{BB962C8B-B14F-4D97-AF65-F5344CB8AC3E}">
        <p14:creationId xmlns:p14="http://schemas.microsoft.com/office/powerpoint/2010/main" val="225186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140F6D-A906-4250-A349-3529B7ACE7BE}"/>
              </a:ext>
            </a:extLst>
          </p:cNvPr>
          <p:cNvSpPr>
            <a:spLocks noGrp="1"/>
          </p:cNvSpPr>
          <p:nvPr>
            <p:ph type="title"/>
          </p:nvPr>
        </p:nvSpPr>
        <p:spPr/>
        <p:txBody>
          <a:bodyPr/>
          <a:lstStyle/>
          <a:p>
            <a:r>
              <a:rPr lang="en-US" dirty="0"/>
              <a:t>Bioconductor</a:t>
            </a:r>
            <a:br>
              <a:rPr lang="en-US" dirty="0"/>
            </a:br>
            <a:r>
              <a:rPr lang="en-US" dirty="0">
                <a:hlinkClick r:id="rId2"/>
              </a:rPr>
              <a:t>https://www.bioconductor.org/</a:t>
            </a:r>
            <a:endParaRPr lang="en-US" dirty="0"/>
          </a:p>
        </p:txBody>
      </p:sp>
      <p:sp>
        <p:nvSpPr>
          <p:cNvPr id="8" name="Content Placeholder 7">
            <a:extLst>
              <a:ext uri="{FF2B5EF4-FFF2-40B4-BE49-F238E27FC236}">
                <a16:creationId xmlns:a16="http://schemas.microsoft.com/office/drawing/2014/main" id="{673C414A-6031-4AB3-A52E-3AEDA6DF5384}"/>
              </a:ext>
            </a:extLst>
          </p:cNvPr>
          <p:cNvSpPr>
            <a:spLocks noGrp="1"/>
          </p:cNvSpPr>
          <p:nvPr>
            <p:ph idx="1"/>
          </p:nvPr>
        </p:nvSpPr>
        <p:spPr/>
        <p:txBody>
          <a:bodyPr/>
          <a:lstStyle/>
          <a:p>
            <a:pPr indent="0">
              <a:buNone/>
            </a:pPr>
            <a:r>
              <a:rPr lang="en-US" dirty="0"/>
              <a:t>Geared towards bioinformatics</a:t>
            </a:r>
          </a:p>
          <a:p>
            <a:pPr indent="0">
              <a:buNone/>
            </a:pPr>
            <a:r>
              <a:rPr lang="en-US" dirty="0"/>
              <a:t>Install a Bioconductor package that lets you install packages in the Bioconductor repository</a:t>
            </a:r>
          </a:p>
          <a:p>
            <a:pPr indent="0">
              <a:buNone/>
            </a:pPr>
            <a:r>
              <a:rPr lang="en-US" i="1" dirty="0"/>
              <a:t>	</a:t>
            </a:r>
            <a:r>
              <a:rPr lang="en-US" i="1" dirty="0" err="1"/>
              <a:t>install.packages</a:t>
            </a:r>
            <a:r>
              <a:rPr lang="en-US" i="1" dirty="0"/>
              <a:t>("</a:t>
            </a:r>
            <a:r>
              <a:rPr lang="en-US" i="1" dirty="0" err="1"/>
              <a:t>BiocManager</a:t>
            </a:r>
            <a:r>
              <a:rPr lang="en-US" i="1" dirty="0"/>
              <a:t>")</a:t>
            </a:r>
          </a:p>
          <a:p>
            <a:pPr indent="0">
              <a:buNone/>
            </a:pPr>
            <a:r>
              <a:rPr lang="en-US" dirty="0"/>
              <a:t>Then install the package by name with:</a:t>
            </a:r>
          </a:p>
          <a:p>
            <a:pPr indent="0">
              <a:buNone/>
            </a:pPr>
            <a:r>
              <a:rPr lang="en-US" i="1" dirty="0"/>
              <a:t>	</a:t>
            </a:r>
            <a:r>
              <a:rPr lang="en-US" i="1" dirty="0" err="1"/>
              <a:t>BiocManager</a:t>
            </a:r>
            <a:r>
              <a:rPr lang="en-US" i="1" dirty="0"/>
              <a:t>::install()</a:t>
            </a:r>
          </a:p>
          <a:p>
            <a:pPr indent="0">
              <a:buNone/>
            </a:pPr>
            <a:endParaRPr lang="en-US" dirty="0"/>
          </a:p>
          <a:p>
            <a:pPr indent="0">
              <a:buNone/>
            </a:pPr>
            <a:r>
              <a:rPr lang="en-US" dirty="0"/>
              <a:t>Question: what is the current version of the package DESeq2</a:t>
            </a:r>
          </a:p>
          <a:p>
            <a:pPr indent="0">
              <a:buNone/>
            </a:pPr>
            <a:r>
              <a:rPr lang="en-US" dirty="0"/>
              <a:t>Question: what is the default value for the parameter </a:t>
            </a:r>
            <a:r>
              <a:rPr lang="en-US" b="1" i="1" dirty="0"/>
              <a:t>normalized</a:t>
            </a:r>
            <a:r>
              <a:rPr lang="en-US" dirty="0"/>
              <a:t> in the command </a:t>
            </a:r>
            <a:r>
              <a:rPr lang="en-US" b="1" i="1" dirty="0"/>
              <a:t>count</a:t>
            </a:r>
            <a:r>
              <a:rPr lang="en-US" dirty="0"/>
              <a:t> in the package </a:t>
            </a:r>
            <a:r>
              <a:rPr lang="en-US" b="1" i="1" dirty="0"/>
              <a:t>DESeq2</a:t>
            </a:r>
          </a:p>
        </p:txBody>
      </p:sp>
      <p:sp>
        <p:nvSpPr>
          <p:cNvPr id="3" name="Slide Number Placeholder 2">
            <a:extLst>
              <a:ext uri="{FF2B5EF4-FFF2-40B4-BE49-F238E27FC236}">
                <a16:creationId xmlns:a16="http://schemas.microsoft.com/office/drawing/2014/main" id="{6E8A3141-DB45-4934-AC79-5FA6771E5B01}"/>
              </a:ext>
            </a:extLst>
          </p:cNvPr>
          <p:cNvSpPr>
            <a:spLocks noGrp="1"/>
          </p:cNvSpPr>
          <p:nvPr>
            <p:ph type="sldNum" sz="quarter" idx="10"/>
          </p:nvPr>
        </p:nvSpPr>
        <p:spPr/>
        <p:txBody>
          <a:bodyPr/>
          <a:lstStyle/>
          <a:p>
            <a:fld id="{CEFA1BDE-22F6-437E-9EA9-0985717F9EE1}" type="slidenum">
              <a:rPr lang="en-US" altLang="en-US" smtClean="0"/>
              <a:pPr/>
              <a:t>3</a:t>
            </a:fld>
            <a:endParaRPr lang="en-US" altLang="en-US"/>
          </a:p>
        </p:txBody>
      </p:sp>
    </p:spTree>
    <p:extLst>
      <p:ext uri="{BB962C8B-B14F-4D97-AF65-F5344CB8AC3E}">
        <p14:creationId xmlns:p14="http://schemas.microsoft.com/office/powerpoint/2010/main" val="309197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59E4B2-09B9-4CF9-B720-A4A4C1414C23}"/>
              </a:ext>
            </a:extLst>
          </p:cNvPr>
          <p:cNvSpPr>
            <a:spLocks noGrp="1"/>
          </p:cNvSpPr>
          <p:nvPr>
            <p:ph type="title"/>
          </p:nvPr>
        </p:nvSpPr>
        <p:spPr/>
        <p:txBody>
          <a:bodyPr/>
          <a:lstStyle/>
          <a:p>
            <a:r>
              <a:rPr lang="en-US" dirty="0"/>
              <a:t>Installing from GitHub</a:t>
            </a:r>
          </a:p>
        </p:txBody>
      </p:sp>
      <p:sp>
        <p:nvSpPr>
          <p:cNvPr id="5" name="Content Placeholder 4">
            <a:extLst>
              <a:ext uri="{FF2B5EF4-FFF2-40B4-BE49-F238E27FC236}">
                <a16:creationId xmlns:a16="http://schemas.microsoft.com/office/drawing/2014/main" id="{37FE5F84-D6D7-47FB-A5B3-24A80A36BE85}"/>
              </a:ext>
            </a:extLst>
          </p:cNvPr>
          <p:cNvSpPr>
            <a:spLocks noGrp="1"/>
          </p:cNvSpPr>
          <p:nvPr>
            <p:ph idx="1"/>
          </p:nvPr>
        </p:nvSpPr>
        <p:spPr/>
        <p:txBody>
          <a:bodyPr/>
          <a:lstStyle/>
          <a:p>
            <a:pPr indent="0">
              <a:buNone/>
            </a:pPr>
            <a:r>
              <a:rPr lang="en-US" dirty="0"/>
              <a:t>Install a tool like </a:t>
            </a:r>
            <a:r>
              <a:rPr lang="en-US" dirty="0" err="1"/>
              <a:t>devtools</a:t>
            </a:r>
            <a:r>
              <a:rPr lang="en-US" dirty="0"/>
              <a:t> than can install from GitHub:</a:t>
            </a:r>
          </a:p>
          <a:p>
            <a:pPr indent="0">
              <a:buNone/>
            </a:pPr>
            <a:r>
              <a:rPr lang="en-US" i="1" dirty="0"/>
              <a:t>	</a:t>
            </a:r>
            <a:r>
              <a:rPr lang="en-US" i="1" dirty="0" err="1"/>
              <a:t>install.packages</a:t>
            </a:r>
            <a:r>
              <a:rPr lang="en-US" i="1" dirty="0"/>
              <a:t>("</a:t>
            </a:r>
            <a:r>
              <a:rPr lang="en-US" i="1" dirty="0" err="1"/>
              <a:t>devtools</a:t>
            </a:r>
            <a:r>
              <a:rPr lang="en-US" i="1" dirty="0"/>
              <a:t>“)</a:t>
            </a:r>
          </a:p>
          <a:p>
            <a:pPr indent="0">
              <a:buNone/>
            </a:pPr>
            <a:r>
              <a:rPr lang="en-US" dirty="0"/>
              <a:t>Then install the packages with:</a:t>
            </a:r>
          </a:p>
          <a:p>
            <a:pPr indent="0">
              <a:buNone/>
            </a:pPr>
            <a:r>
              <a:rPr lang="en-US" i="1" dirty="0"/>
              <a:t>	</a:t>
            </a:r>
            <a:r>
              <a:rPr lang="en-US" i="1" dirty="0" err="1"/>
              <a:t>devtools</a:t>
            </a:r>
            <a:r>
              <a:rPr lang="en-US" i="1" dirty="0"/>
              <a:t>::</a:t>
            </a:r>
            <a:r>
              <a:rPr lang="en-US" i="1" dirty="0" err="1"/>
              <a:t>install_github</a:t>
            </a:r>
            <a:r>
              <a:rPr lang="en-US" i="1" dirty="0"/>
              <a:t>()</a:t>
            </a:r>
          </a:p>
          <a:p>
            <a:pPr indent="0">
              <a:buNone/>
            </a:pPr>
            <a:endParaRPr lang="en-US" dirty="0"/>
          </a:p>
          <a:p>
            <a:pPr indent="0">
              <a:buNone/>
            </a:pPr>
            <a:r>
              <a:rPr lang="en-US" dirty="0"/>
              <a:t>Question: what is the current version of the package </a:t>
            </a:r>
            <a:r>
              <a:rPr lang="en-US" dirty="0" err="1"/>
              <a:t>devtools</a:t>
            </a:r>
            <a:endParaRPr lang="en-US" dirty="0"/>
          </a:p>
          <a:p>
            <a:pPr indent="0">
              <a:buNone/>
            </a:pPr>
            <a:r>
              <a:rPr lang="en-US" dirty="0"/>
              <a:t>Question: what is the default value for the parameter </a:t>
            </a:r>
            <a:r>
              <a:rPr lang="en-US" b="1" i="1" dirty="0"/>
              <a:t>ref</a:t>
            </a:r>
            <a:r>
              <a:rPr lang="en-US" dirty="0"/>
              <a:t> in the command </a:t>
            </a:r>
            <a:r>
              <a:rPr lang="en-US" b="1" i="1" dirty="0" err="1"/>
              <a:t>install_github</a:t>
            </a:r>
            <a:r>
              <a:rPr lang="en-US" b="1" i="1" dirty="0"/>
              <a:t> </a:t>
            </a:r>
            <a:r>
              <a:rPr lang="en-US" dirty="0"/>
              <a:t>t in the package </a:t>
            </a:r>
            <a:r>
              <a:rPr lang="en-US" b="1" i="1" dirty="0" err="1"/>
              <a:t>devtools</a:t>
            </a:r>
            <a:endParaRPr lang="en-US" b="1" i="1" dirty="0"/>
          </a:p>
        </p:txBody>
      </p:sp>
      <p:sp>
        <p:nvSpPr>
          <p:cNvPr id="3" name="Slide Number Placeholder 2">
            <a:extLst>
              <a:ext uri="{FF2B5EF4-FFF2-40B4-BE49-F238E27FC236}">
                <a16:creationId xmlns:a16="http://schemas.microsoft.com/office/drawing/2014/main" id="{CF9085CA-4DD8-453A-B7A0-6ADEEFD06202}"/>
              </a:ext>
            </a:extLst>
          </p:cNvPr>
          <p:cNvSpPr>
            <a:spLocks noGrp="1"/>
          </p:cNvSpPr>
          <p:nvPr>
            <p:ph type="sldNum" sz="quarter" idx="10"/>
          </p:nvPr>
        </p:nvSpPr>
        <p:spPr/>
        <p:txBody>
          <a:bodyPr/>
          <a:lstStyle/>
          <a:p>
            <a:fld id="{CEFA1BDE-22F6-437E-9EA9-0985717F9EE1}" type="slidenum">
              <a:rPr lang="en-US" altLang="en-US" smtClean="0"/>
              <a:pPr/>
              <a:t>4</a:t>
            </a:fld>
            <a:endParaRPr lang="en-US" altLang="en-US"/>
          </a:p>
        </p:txBody>
      </p:sp>
    </p:spTree>
    <p:extLst>
      <p:ext uri="{BB962C8B-B14F-4D97-AF65-F5344CB8AC3E}">
        <p14:creationId xmlns:p14="http://schemas.microsoft.com/office/powerpoint/2010/main" val="1603115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9CEB-83DD-49FF-916C-838ED9DF5EB0}"/>
              </a:ext>
            </a:extLst>
          </p:cNvPr>
          <p:cNvSpPr>
            <a:spLocks noGrp="1"/>
          </p:cNvSpPr>
          <p:nvPr>
            <p:ph type="title"/>
          </p:nvPr>
        </p:nvSpPr>
        <p:spPr/>
        <p:txBody>
          <a:bodyPr/>
          <a:lstStyle/>
          <a:p>
            <a:r>
              <a:rPr lang="en-US" dirty="0"/>
              <a:t>Installing Packages from Local</a:t>
            </a:r>
          </a:p>
        </p:txBody>
      </p:sp>
      <p:sp>
        <p:nvSpPr>
          <p:cNvPr id="4" name="Content Placeholder 3">
            <a:extLst>
              <a:ext uri="{FF2B5EF4-FFF2-40B4-BE49-F238E27FC236}">
                <a16:creationId xmlns:a16="http://schemas.microsoft.com/office/drawing/2014/main" id="{A961E555-9D57-41D6-856B-2BD2B3EB8F16}"/>
              </a:ext>
            </a:extLst>
          </p:cNvPr>
          <p:cNvSpPr>
            <a:spLocks noGrp="1"/>
          </p:cNvSpPr>
          <p:nvPr>
            <p:ph idx="1"/>
          </p:nvPr>
        </p:nvSpPr>
        <p:spPr/>
        <p:txBody>
          <a:bodyPr/>
          <a:lstStyle/>
          <a:p>
            <a:pPr indent="0">
              <a:buNone/>
            </a:pPr>
            <a:r>
              <a:rPr lang="en-US" dirty="0"/>
              <a:t>If you download a package as a zip or tar.gz then you can install it with:</a:t>
            </a:r>
            <a:br>
              <a:rPr lang="en-US" dirty="0"/>
            </a:br>
            <a:r>
              <a:rPr lang="en-US" dirty="0"/>
              <a:t>	</a:t>
            </a:r>
            <a:r>
              <a:rPr lang="en-US" i="1" dirty="0" err="1"/>
              <a:t>install.packages</a:t>
            </a:r>
            <a:r>
              <a:rPr lang="en-US" i="1" dirty="0"/>
              <a:t>()</a:t>
            </a:r>
          </a:p>
          <a:p>
            <a:pPr indent="0">
              <a:buNone/>
            </a:pPr>
            <a:r>
              <a:rPr lang="en-US" dirty="0"/>
              <a:t>Using the local path</a:t>
            </a:r>
          </a:p>
        </p:txBody>
      </p:sp>
      <p:sp>
        <p:nvSpPr>
          <p:cNvPr id="3" name="Slide Number Placeholder 2">
            <a:extLst>
              <a:ext uri="{FF2B5EF4-FFF2-40B4-BE49-F238E27FC236}">
                <a16:creationId xmlns:a16="http://schemas.microsoft.com/office/drawing/2014/main" id="{75BB3809-8895-4FCC-B571-1797D53C3177}"/>
              </a:ext>
            </a:extLst>
          </p:cNvPr>
          <p:cNvSpPr>
            <a:spLocks noGrp="1"/>
          </p:cNvSpPr>
          <p:nvPr>
            <p:ph type="sldNum" sz="quarter" idx="10"/>
          </p:nvPr>
        </p:nvSpPr>
        <p:spPr/>
        <p:txBody>
          <a:bodyPr/>
          <a:lstStyle/>
          <a:p>
            <a:fld id="{CEFA1BDE-22F6-437E-9EA9-0985717F9EE1}" type="slidenum">
              <a:rPr lang="en-US" altLang="en-US" smtClean="0"/>
              <a:pPr/>
              <a:t>5</a:t>
            </a:fld>
            <a:endParaRPr lang="en-US" altLang="en-US"/>
          </a:p>
        </p:txBody>
      </p:sp>
    </p:spTree>
    <p:extLst>
      <p:ext uri="{BB962C8B-B14F-4D97-AF65-F5344CB8AC3E}">
        <p14:creationId xmlns:p14="http://schemas.microsoft.com/office/powerpoint/2010/main" val="380021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5DA703-A0F8-41DA-AC35-202EC63B8C26}"/>
              </a:ext>
            </a:extLst>
          </p:cNvPr>
          <p:cNvSpPr>
            <a:spLocks noGrp="1"/>
          </p:cNvSpPr>
          <p:nvPr>
            <p:ph type="title"/>
          </p:nvPr>
        </p:nvSpPr>
        <p:spPr/>
        <p:txBody>
          <a:bodyPr/>
          <a:lstStyle/>
          <a:p>
            <a:r>
              <a:rPr lang="en-US" dirty="0"/>
              <a:t>Tips and Tricks</a:t>
            </a:r>
          </a:p>
        </p:txBody>
      </p:sp>
      <p:sp>
        <p:nvSpPr>
          <p:cNvPr id="5" name="Content Placeholder 4">
            <a:extLst>
              <a:ext uri="{FF2B5EF4-FFF2-40B4-BE49-F238E27FC236}">
                <a16:creationId xmlns:a16="http://schemas.microsoft.com/office/drawing/2014/main" id="{65D3D1CD-0C4E-47A3-9D25-255B8F9814A1}"/>
              </a:ext>
            </a:extLst>
          </p:cNvPr>
          <p:cNvSpPr>
            <a:spLocks noGrp="1"/>
          </p:cNvSpPr>
          <p:nvPr>
            <p:ph idx="1"/>
          </p:nvPr>
        </p:nvSpPr>
        <p:spPr/>
        <p:txBody>
          <a:bodyPr/>
          <a:lstStyle/>
          <a:p>
            <a:r>
              <a:rPr lang="en-US" dirty="0"/>
              <a:t>If a dependency fails to be installed, try installing it yourself manually</a:t>
            </a:r>
          </a:p>
          <a:p>
            <a:r>
              <a:rPr lang="en-US" dirty="0"/>
              <a:t>If the package is not compatible with your version of R:</a:t>
            </a:r>
          </a:p>
          <a:p>
            <a:pPr lvl="1"/>
            <a:r>
              <a:rPr lang="en-US" dirty="0"/>
              <a:t>Install a compatible version of R</a:t>
            </a:r>
          </a:p>
          <a:p>
            <a:pPr lvl="1"/>
            <a:r>
              <a:rPr lang="en-US" dirty="0"/>
              <a:t>Do some research, find a version which is compatible</a:t>
            </a:r>
          </a:p>
          <a:p>
            <a:pPr lvl="2"/>
            <a:r>
              <a:rPr lang="en-US" dirty="0"/>
              <a:t>Bioconductor lets you browse previous versions through </a:t>
            </a:r>
            <a:r>
              <a:rPr lang="en-US" dirty="0">
                <a:hlinkClick r:id="rId2"/>
              </a:rPr>
              <a:t>http://bioconductor.org/about/release-announcements/</a:t>
            </a:r>
            <a:endParaRPr lang="en-US" dirty="0"/>
          </a:p>
          <a:p>
            <a:r>
              <a:rPr lang="en-US" dirty="0"/>
              <a:t>You can get function details on:</a:t>
            </a:r>
          </a:p>
          <a:p>
            <a:pPr lvl="1"/>
            <a:r>
              <a:rPr lang="en-US" dirty="0"/>
              <a:t>The reference documents</a:t>
            </a:r>
          </a:p>
          <a:p>
            <a:pPr lvl="1"/>
            <a:r>
              <a:rPr lang="en-US" dirty="0"/>
              <a:t>In R with ?</a:t>
            </a:r>
          </a:p>
          <a:p>
            <a:pPr lvl="1"/>
            <a:r>
              <a:rPr lang="en-US" dirty="0"/>
              <a:t>Online</a:t>
            </a:r>
          </a:p>
        </p:txBody>
      </p:sp>
      <p:sp>
        <p:nvSpPr>
          <p:cNvPr id="3" name="Slide Number Placeholder 2">
            <a:extLst>
              <a:ext uri="{FF2B5EF4-FFF2-40B4-BE49-F238E27FC236}">
                <a16:creationId xmlns:a16="http://schemas.microsoft.com/office/drawing/2014/main" id="{7B1412A3-A5EA-438A-B7C5-4DC58BC54F99}"/>
              </a:ext>
            </a:extLst>
          </p:cNvPr>
          <p:cNvSpPr>
            <a:spLocks noGrp="1"/>
          </p:cNvSpPr>
          <p:nvPr>
            <p:ph type="sldNum" sz="quarter" idx="10"/>
          </p:nvPr>
        </p:nvSpPr>
        <p:spPr/>
        <p:txBody>
          <a:bodyPr/>
          <a:lstStyle/>
          <a:p>
            <a:fld id="{CEFA1BDE-22F6-437E-9EA9-0985717F9EE1}" type="slidenum">
              <a:rPr lang="en-US" altLang="en-US" smtClean="0"/>
              <a:pPr/>
              <a:t>6</a:t>
            </a:fld>
            <a:endParaRPr lang="en-US" altLang="en-US"/>
          </a:p>
        </p:txBody>
      </p:sp>
    </p:spTree>
    <p:extLst>
      <p:ext uri="{BB962C8B-B14F-4D97-AF65-F5344CB8AC3E}">
        <p14:creationId xmlns:p14="http://schemas.microsoft.com/office/powerpoint/2010/main" val="282185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E8FCE1-9CD0-478C-83D4-5461E95E6E06}"/>
              </a:ext>
            </a:extLst>
          </p:cNvPr>
          <p:cNvSpPr>
            <a:spLocks noGrp="1"/>
          </p:cNvSpPr>
          <p:nvPr>
            <p:ph type="title"/>
          </p:nvPr>
        </p:nvSpPr>
        <p:spPr/>
        <p:txBody>
          <a:bodyPr/>
          <a:lstStyle/>
          <a:p>
            <a:r>
              <a:rPr lang="en-US" dirty="0"/>
              <a:t>Intro to Class</a:t>
            </a:r>
          </a:p>
        </p:txBody>
      </p:sp>
      <p:sp>
        <p:nvSpPr>
          <p:cNvPr id="5" name="Content Placeholder 4">
            <a:extLst>
              <a:ext uri="{FF2B5EF4-FFF2-40B4-BE49-F238E27FC236}">
                <a16:creationId xmlns:a16="http://schemas.microsoft.com/office/drawing/2014/main" id="{00697CA1-57A6-4AB4-9471-4D1A9D2B2F98}"/>
              </a:ext>
            </a:extLst>
          </p:cNvPr>
          <p:cNvSpPr>
            <a:spLocks noGrp="1"/>
          </p:cNvSpPr>
          <p:nvPr>
            <p:ph idx="1"/>
          </p:nvPr>
        </p:nvSpPr>
        <p:spPr/>
        <p:txBody>
          <a:bodyPr/>
          <a:lstStyle/>
          <a:p>
            <a:pPr indent="0">
              <a:buNone/>
            </a:pPr>
            <a:r>
              <a:rPr lang="en-US" i="1" dirty="0"/>
              <a:t>“In object-oriented programming, a class is an extensible program-code-template for creating objects, providing initial values for state (member variables) and implementations of behavior (member functions or methods).[1][2] In many languages, the class name is used as the name for the class (the template itself), the name for the default constructor of the class (a subroutine that creates objects), and as the type of objects generated by instantiating the class; these distinct concepts are easily </a:t>
            </a:r>
            <a:r>
              <a:rPr lang="en-US" i="1"/>
              <a:t>conflated.”</a:t>
            </a:r>
            <a:endParaRPr lang="en-US" i="1" dirty="0"/>
          </a:p>
        </p:txBody>
      </p:sp>
      <p:sp>
        <p:nvSpPr>
          <p:cNvPr id="3" name="Slide Number Placeholder 2">
            <a:extLst>
              <a:ext uri="{FF2B5EF4-FFF2-40B4-BE49-F238E27FC236}">
                <a16:creationId xmlns:a16="http://schemas.microsoft.com/office/drawing/2014/main" id="{E10F947D-F6B7-46D3-978E-C22E24C66AFE}"/>
              </a:ext>
            </a:extLst>
          </p:cNvPr>
          <p:cNvSpPr>
            <a:spLocks noGrp="1"/>
          </p:cNvSpPr>
          <p:nvPr>
            <p:ph type="sldNum" sz="quarter" idx="10"/>
          </p:nvPr>
        </p:nvSpPr>
        <p:spPr/>
        <p:txBody>
          <a:bodyPr/>
          <a:lstStyle/>
          <a:p>
            <a:fld id="{CEFA1BDE-22F6-437E-9EA9-0985717F9EE1}" type="slidenum">
              <a:rPr lang="en-US" altLang="en-US" smtClean="0"/>
              <a:pPr/>
              <a:t>7</a:t>
            </a:fld>
            <a:endParaRPr lang="en-US" altLang="en-US"/>
          </a:p>
        </p:txBody>
      </p:sp>
    </p:spTree>
    <p:extLst>
      <p:ext uri="{BB962C8B-B14F-4D97-AF65-F5344CB8AC3E}">
        <p14:creationId xmlns:p14="http://schemas.microsoft.com/office/powerpoint/2010/main" val="2685588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F1A5B-667E-42F6-A587-1403F71350C1}"/>
              </a:ext>
            </a:extLst>
          </p:cNvPr>
          <p:cNvSpPr>
            <a:spLocks noGrp="1"/>
          </p:cNvSpPr>
          <p:nvPr>
            <p:ph type="title"/>
          </p:nvPr>
        </p:nvSpPr>
        <p:spPr/>
        <p:txBody>
          <a:bodyPr/>
          <a:lstStyle/>
          <a:p>
            <a:r>
              <a:rPr lang="en-US"/>
              <a:t>Workshop</a:t>
            </a:r>
            <a:endParaRPr lang="en-US" dirty="0"/>
          </a:p>
        </p:txBody>
      </p:sp>
      <p:sp>
        <p:nvSpPr>
          <p:cNvPr id="5" name="Content Placeholder 4">
            <a:extLst>
              <a:ext uri="{FF2B5EF4-FFF2-40B4-BE49-F238E27FC236}">
                <a16:creationId xmlns:a16="http://schemas.microsoft.com/office/drawing/2014/main" id="{D8303663-5266-4D6E-AEF4-141AF67BDB7E}"/>
              </a:ext>
            </a:extLst>
          </p:cNvPr>
          <p:cNvSpPr>
            <a:spLocks noGrp="1"/>
          </p:cNvSpPr>
          <p:nvPr>
            <p:ph idx="1"/>
          </p:nvPr>
        </p:nvSpPr>
        <p:spPr/>
        <p:txBody>
          <a:bodyPr/>
          <a:lstStyle/>
          <a:p>
            <a:r>
              <a:rPr lang="en-US" dirty="0"/>
              <a:t>Raw read counts from a small project:</a:t>
            </a:r>
            <a:br>
              <a:rPr lang="en-US" dirty="0"/>
            </a:br>
            <a:r>
              <a:rPr lang="en-US" b="1" dirty="0"/>
              <a:t>Henry, Gervaise, et al. "Molecular pathogenesis of human prostate basal cell hyperplasia." </a:t>
            </a:r>
            <a:r>
              <a:rPr lang="en-US" b="1" i="1" dirty="0"/>
              <a:t>The Prostate</a:t>
            </a:r>
            <a:r>
              <a:rPr lang="en-US" b="1" dirty="0"/>
              <a:t> 77.13 (2017): 1344-1355.</a:t>
            </a:r>
          </a:p>
          <a:p>
            <a:r>
              <a:rPr lang="en-US" dirty="0"/>
              <a:t>Basal Epithelia sorted from primary prostate tissues from BPH patients</a:t>
            </a:r>
          </a:p>
          <a:p>
            <a:r>
              <a:rPr lang="en-US" dirty="0"/>
              <a:t>7 patient samples</a:t>
            </a:r>
          </a:p>
          <a:p>
            <a:r>
              <a:rPr lang="en-US" dirty="0"/>
              <a:t>2 groups</a:t>
            </a:r>
          </a:p>
          <a:p>
            <a:pPr lvl="1"/>
            <a:r>
              <a:rPr lang="en-US" dirty="0"/>
              <a:t>Basal Cell Hyperplasia (BCH)</a:t>
            </a:r>
          </a:p>
          <a:p>
            <a:pPr lvl="1"/>
            <a:r>
              <a:rPr lang="en-US" dirty="0"/>
              <a:t>No-BCH</a:t>
            </a:r>
          </a:p>
          <a:p>
            <a:r>
              <a:rPr lang="en-US" dirty="0"/>
              <a:t>Analyzed with BICF’s RNA-seq Analysis Pipeline on Astrocyte</a:t>
            </a:r>
          </a:p>
          <a:p>
            <a:endParaRPr lang="en-US" dirty="0"/>
          </a:p>
        </p:txBody>
      </p:sp>
      <p:sp>
        <p:nvSpPr>
          <p:cNvPr id="3" name="Slide Number Placeholder 2">
            <a:extLst>
              <a:ext uri="{FF2B5EF4-FFF2-40B4-BE49-F238E27FC236}">
                <a16:creationId xmlns:a16="http://schemas.microsoft.com/office/drawing/2014/main" id="{4E133975-989C-4A43-931B-D768A6E903C6}"/>
              </a:ext>
            </a:extLst>
          </p:cNvPr>
          <p:cNvSpPr>
            <a:spLocks noGrp="1"/>
          </p:cNvSpPr>
          <p:nvPr>
            <p:ph type="sldNum" sz="quarter" idx="10"/>
          </p:nvPr>
        </p:nvSpPr>
        <p:spPr/>
        <p:txBody>
          <a:bodyPr/>
          <a:lstStyle/>
          <a:p>
            <a:fld id="{CEFA1BDE-22F6-437E-9EA9-0985717F9EE1}" type="slidenum">
              <a:rPr lang="en-US" altLang="en-US" smtClean="0"/>
              <a:pPr/>
              <a:t>8</a:t>
            </a:fld>
            <a:endParaRPr lang="en-US" altLang="en-US"/>
          </a:p>
        </p:txBody>
      </p:sp>
    </p:spTree>
    <p:extLst>
      <p:ext uri="{BB962C8B-B14F-4D97-AF65-F5344CB8AC3E}">
        <p14:creationId xmlns:p14="http://schemas.microsoft.com/office/powerpoint/2010/main" val="891422007"/>
      </p:ext>
    </p:extLst>
  </p:cSld>
  <p:clrMapOvr>
    <a:masterClrMapping/>
  </p:clrMapOvr>
</p:sld>
</file>

<file path=ppt/theme/theme1.xml><?xml version="1.0" encoding="utf-8"?>
<a:theme xmlns:a="http://schemas.openxmlformats.org/drawingml/2006/main" name="ppt-templat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1.pot  -  Compatibility Mode" id="{C8A0559F-92B1-4409-B19C-7FC9AD399C3A}" vid="{EEBF38D2-9618-4492-94DA-31F08DE08C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851</TotalTime>
  <Words>252</Words>
  <Application>Microsoft Office PowerPoint</Application>
  <PresentationFormat>On-screen Show (4:3)</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Helvetica</vt:lpstr>
      <vt:lpstr>Helvetica Light</vt:lpstr>
      <vt:lpstr>Lucida Grande</vt:lpstr>
      <vt:lpstr>Wingdings</vt:lpstr>
      <vt:lpstr>ppt-template1</vt:lpstr>
      <vt:lpstr>PowerPoint Presentation</vt:lpstr>
      <vt:lpstr>CRAN https://cran.r-project.org/index.html </vt:lpstr>
      <vt:lpstr>Bioconductor https://www.bioconductor.org/</vt:lpstr>
      <vt:lpstr>Installing from GitHub</vt:lpstr>
      <vt:lpstr>Installing Packages from Local</vt:lpstr>
      <vt:lpstr>Tips and Tricks</vt:lpstr>
      <vt:lpstr>Intro to Class</vt:lpstr>
      <vt:lpstr>Workshop</vt:lpstr>
    </vt:vector>
  </TitlesOfParts>
  <Manager/>
  <Company>UT Southwestern Medical Center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 1</dc:title>
  <dc:subject/>
  <dc:creator>Jonathan Maedche</dc:creator>
  <cp:keywords/>
  <dc:description/>
  <cp:lastModifiedBy>Gervaise Henry</cp:lastModifiedBy>
  <cp:revision>38</cp:revision>
  <dcterms:created xsi:type="dcterms:W3CDTF">2014-10-08T18:43:44Z</dcterms:created>
  <dcterms:modified xsi:type="dcterms:W3CDTF">2020-01-29T23:14:43Z</dcterms:modified>
  <cp:category/>
</cp:coreProperties>
</file>