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13716000" cx="24384000"/>
  <p:notesSz cx="6858000" cy="9144000"/>
  <p:embeddedFontLst>
    <p:embeddedFont>
      <p:font typeface="Merriweather Sans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05EF33-9526-491C-8404-6540B65DC7D0}">
  <a:tblStyle styleId="{B805EF33-9526-491C-8404-6540B65DC7D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F"/>
          </a:solidFill>
        </a:fill>
      </a:tcStyle>
    </a:wholeTbl>
    <a:band1H>
      <a:tcTxStyle b="off" i="off"/>
      <a:tcStyle>
        <a:fill>
          <a:solidFill>
            <a:srgbClr val="CDD0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0D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Sans-bold.fntdata"/><Relationship Id="rId20" Type="http://schemas.openxmlformats.org/officeDocument/2006/relationships/slide" Target="slides/slide14.xml"/><Relationship Id="rId42" Type="http://schemas.openxmlformats.org/officeDocument/2006/relationships/font" Target="fonts/MerriweatherSans-boldItalic.fntdata"/><Relationship Id="rId41" Type="http://schemas.openxmlformats.org/officeDocument/2006/relationships/font" Target="fonts/MerriweatherSans-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erriweatherSa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30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FIFOs are known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named pipes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It has a name (on the file system) so distinct process can communicate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reason for having a name is to get around the shortcomings of normal pipes: can’t grab one end of the pipe that was created by an unrelated process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0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FIFO files are of type ‘p’, because they are pipes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Advisory locks are not enforced and are useful only between cooperating processes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Linux implementation is based on non-POSIX </a:t>
            </a:r>
            <a:r>
              <a:rPr b="0" i="1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Open file description locks</a:t>
            </a:r>
            <a:endParaRPr b="0" i="1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2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3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4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mremap(2) is slow to move memory; better do memcpy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7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tmpfs defaults to half the physical RAM and half the RAM pages to avoid out-of-memory problems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23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Kernel’s shm filesystem not exposed to user space, but there is ipcs(1), ipcmk(1) and ipcrm(1)</a:t>
            </a:r>
            <a:endParaRPr/>
          </a:p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Truncate can also be used to create sparse files: truncate –s 1M clownz</a:t>
            </a:r>
            <a:endParaRPr/>
          </a:p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Regular file operations: fchmod, fcntl, flock, fstat, ftruncate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24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POSIX 2008 (??)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Surprisingly it’s just files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2" name="Google Shape;32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fld id="{00000000-1234-1234-1234-123412341234}" type="slidenum">
              <a:rPr b="0" i="0" lang="en-US" sz="9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ftok()’s key_t is a __kernel_key_t, which is an int: http://lxr.free-electrons.com/source/include/uapi/linux/posix_types.h#L32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POSIX IPC does not have ipcmk(1) nor ipcs(1) but provides similar information from e.g. /proc/sys/fs/mqueue</a:t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V IPC</a:t>
            </a:r>
            <a:endParaRPr sz="1200"/>
          </a:p>
          <a:p>
            <a:pPr indent="-3683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with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semaphores instead of single locks</a:t>
            </a:r>
            <a:endParaRPr sz="1200"/>
          </a:p>
          <a:p>
            <a:pPr indent="-3683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 and File Locking used to share resources between processes</a:t>
            </a:r>
            <a:endParaRPr sz="1200"/>
          </a:p>
          <a:p>
            <a:pPr indent="-3683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configured in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/proc/sys/kernel/sem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br>
              <a:rPr b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Columns in /proc/sys/kernel/sem:</a:t>
            </a:r>
            <a:endParaRPr sz="1200"/>
          </a:p>
          <a:p>
            <a:pPr indent="-457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SEMMSL: Max number of semaphores per semaphore set</a:t>
            </a:r>
            <a:endParaRPr sz="1200"/>
          </a:p>
          <a:p>
            <a:pPr indent="-457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SEMMNI: Max number of semaphore sets for the entire Linux system</a:t>
            </a:r>
            <a:endParaRPr sz="1200"/>
          </a:p>
          <a:p>
            <a:pPr indent="-457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SEMMNS: Max number of semaphores (not sets) for the entire Linux system</a:t>
            </a:r>
            <a:endParaRPr sz="1200"/>
          </a:p>
          <a:p>
            <a:pPr indent="-457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SEMOPM: Max number of semaphore operations performed by the semop(2) system call</a:t>
            </a:r>
            <a:endParaRPr sz="12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Semaphore or mutex?</a:t>
            </a:r>
            <a:endParaRPr sz="1200"/>
          </a:p>
          <a:p>
            <a:pPr indent="-469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Semaphore is often used as a definitive mechanism for answering how many elements of a resource are in use</a:t>
            </a:r>
            <a:endParaRPr b="0" i="0" sz="1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futex(7) NOTES: POSIX semaphores are implemented via futexes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Better to use thread scoped data instead of global variables (especially for unit testing)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Mention sem_open(3) vs sem_init(3), the latter for anonymous semaphores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21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mq_notify(3) man page has an example of how to use POSIX message queue notifications</a:t>
            </a:r>
            <a:endParaRPr/>
          </a:p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System V message queues  API is older, but generally more available across systems</a:t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mq_overview(7) has an overview of message queues</a:t>
            </a:r>
            <a:endParaRPr sz="18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2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 cat /dev/mqueue/clowncopterize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QSIZE:11         NOTIFY:0     SIGNO:0     NOTIFY_PID:0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25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Mention that the socket(7) API supports various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domains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 where the most common is AF_INET (@fb we should say AF_INET6)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26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1" name="Google Shape;19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28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File type ’s’ in ls -l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9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File type ’s’ in ls -l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30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31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When a child process dies and has not been wait()ed on, becomes &lt;defunct&gt;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If parents die before wait(), child is reparented to init; however, if child is already defunct, becomes &lt;zombie&gt;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init destroys all defuncts that it owns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Make sure parents either ignor</a:t>
            </a:r>
            <a:r>
              <a:rPr lang="en-US" sz="1800"/>
              <a:t>e or handle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SIGCHLD or wait()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Calls to wait() block until any first child dies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fork(2) can be a ticket to destruction: shell fork bomb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:(){ :|: &amp; };: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 sz="1800"/>
              <a:t>v</a:t>
            </a:r>
            <a:r>
              <a:rPr lang="en-US" sz="1800"/>
              <a:t>fork(2) is cheaper still as it doesn’t COW, but automatically suspends parent until child exits or calls exec(2)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Mention signal(7)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Default signal for the kill command is SIGTERM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Standard signals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List of async-safe library functions and system calls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You may restart system calls manually handling errno EINTR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You may use SA_RESTART to restart system calls automatically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Only alter global variables of type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volatile sig_atomic_t</a:t>
            </a:r>
            <a:endParaRPr b="0" i="1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Use of signal(2) is discouraged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Run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dd if=/dev/zero of=/dev/null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and hit ^t to trigger SIGINFO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LinuxThreads </a:t>
            </a:r>
            <a:r>
              <a:rPr lang="en-US" sz="1800"/>
              <a:t>implements threads as “processes sharing more”; this causes significant deviations from the POSIX standard. Only relevant for historic reasons now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If sa_flags is 0, fgets return EINTR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With SA_RESTART, fgets restarts the underlying read syscall</a:t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During restarts, buf content is reset (potential data loss)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8a6547d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588a6547d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obtain child exit value:</a:t>
            </a:r>
            <a:endParaRPr sz="1400"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int i; wait(&amp;i); int rc = WEXITSTATUS 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2. is useful if you have multiple live children at the same time, and you have an internal map that describes each of them by pid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wait4 can be used to wait and also retrieve detailed resource usage by the parent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First appeared in 1973 in Version 3 UNIX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Present in all BSD and UNIX-like OSes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Unix pipes are related to, and were preceded by, the 'communication files' developed by Ken Lochner in the 1960s for the Dartmouth Time Sharing System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 Tony Hoare's communicating sequential processes (CSP) from 1977,  McIlroy's pipes are further developed</a:t>
            </a:r>
            <a:endParaRPr/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Digression: Go(lang)</a:t>
            </a:r>
            <a:endParaRPr/>
          </a:p>
          <a:p>
            <a:pPr indent="-533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Based on CSP, co-authored by Ken Thompson</a:t>
            </a:r>
            <a:endParaRPr/>
          </a:p>
          <a:p>
            <a:pPr indent="-533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Multi-threaded runtime</a:t>
            </a:r>
            <a:endParaRPr/>
          </a:p>
          <a:p>
            <a:pPr indent="-533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Concurrency primitives: goroutines and channels</a:t>
            </a:r>
            <a:endParaRPr/>
          </a:p>
          <a:p>
            <a:pPr indent="-533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Blocking API with support for cancellation</a:t>
            </a:r>
            <a:endParaRPr/>
          </a:p>
          <a:p>
            <a:pPr indent="-533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Code reads top-to-bottom, compiles natively to static binaries to multiple platforms (Linux, macOS, BSD, Windows, etc)</a:t>
            </a:r>
            <a:endParaRPr/>
          </a:p>
          <a:p>
            <a:pPr indent="-533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Compiler toolset originally from Plan9 (with Ken Thompson’s assembler); now bootstrapped</a:t>
            </a:r>
            <a:endParaRPr/>
          </a:p>
          <a:p>
            <a:pPr indent="-533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Motto: Share memory by communicating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dup() uses the first fd available; mention dup2()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 close the other end of the pipe to save fd count for the process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Not ignoring SIGCHLD or wait()ing, relying on pipes for synchronization (bugs!)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— Horizontal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>
  <p:cSld name="Bullet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>
  <p:cSld name="Paragraph Sub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" type="body"/>
          </p:nvPr>
        </p:nvSpPr>
        <p:spPr>
          <a:xfrm>
            <a:off x="1524000" y="4826000"/>
            <a:ext cx="213359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2" type="body"/>
          </p:nvPr>
        </p:nvSpPr>
        <p:spPr>
          <a:xfrm>
            <a:off x="1524000" y="2921000"/>
            <a:ext cx="21335999" cy="1117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476375" y="3278980"/>
            <a:ext cx="21431251" cy="638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476375" y="10881717"/>
            <a:ext cx="21407438" cy="1693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96900" lvl="0" marL="4572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5800"/>
              <a:buFont typeface="Arial"/>
              <a:buChar char="•"/>
              <a:defRPr b="0" i="0" sz="5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46100" lvl="1" marL="9144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01650" lvl="2" marL="13716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476375" y="3278980"/>
            <a:ext cx="21431251" cy="638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4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 amt="0"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375999"/>
          </a:solidFill>
          <a:ln cap="flat" cmpd="sng" w="203200">
            <a:solidFill>
              <a:srgbClr val="6B84B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82400" lIns="164825" spcFirstLastPara="1" rIns="164825" wrap="square" tIns="82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1476375" y="3278980"/>
            <a:ext cx="21431251" cy="638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1476375" y="10881717"/>
            <a:ext cx="21407438" cy="1693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96900" lvl="0" marL="4572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5800"/>
              <a:buFont typeface="Arial"/>
              <a:buChar char="•"/>
              <a:defRPr b="0" i="0" sz="5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46100" lvl="1" marL="9144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5304" y="1173361"/>
            <a:ext cx="3119438" cy="5786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eej.us/guide/bgipc/" TargetMode="External"/><Relationship Id="rId4" Type="http://schemas.openxmlformats.org/officeDocument/2006/relationships/hyperlink" Target="https://en.wikipedia.org/wiki/Pipeline_(Unix)" TargetMode="External"/><Relationship Id="rId10" Type="http://schemas.openxmlformats.org/officeDocument/2006/relationships/hyperlink" Target="https://github.com/torvalds/linux/blob/master/include/linux/fs.h" TargetMode="External"/><Relationship Id="rId9" Type="http://schemas.openxmlformats.org/officeDocument/2006/relationships/hyperlink" Target="http://www.csc.villanova.edu/~mdamian/threads/posixsem.html" TargetMode="External"/><Relationship Id="rId5" Type="http://schemas.openxmlformats.org/officeDocument/2006/relationships/hyperlink" Target="https://www.kernel.org/doc/Documentation/filesystems/mandatory-locking.txt" TargetMode="External"/><Relationship Id="rId6" Type="http://schemas.openxmlformats.org/officeDocument/2006/relationships/hyperlink" Target="https://www.kernel.org/doc/gorman/html/understand/understand015.html" TargetMode="External"/><Relationship Id="rId7" Type="http://schemas.openxmlformats.org/officeDocument/2006/relationships/hyperlink" Target="https://www.kernel.org/doc/Documentation/filesystems/tmpfs.txt" TargetMode="External"/><Relationship Id="rId8" Type="http://schemas.openxmlformats.org/officeDocument/2006/relationships/hyperlink" Target="http://ranler.github.io/2013/07/01/System-V-and-POSIX-IPC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FIFOs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pipes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on disk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by mkfifo(1), mknod(2) mode S_IFIFO, or mkfifo(3)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processes can communicate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Producers and consumers block on open(2)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either handle or ignore SIGPIPE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cleanup after use (remove the file)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FIFOs: example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FIFO file and use </a:t>
            </a: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produce, </a:t>
            </a: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consume: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mkfifo queue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queue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rw-rw-r-- 1 ubuntu ubuntu 0 Mar 12 10:45 queue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Terminal 1                                     Terminal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echo hello world &gt; queue                       $ cat queue</a:t>
            </a:r>
            <a:endParaRPr b="0" i="0" sz="3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hello world</a:t>
            </a:r>
            <a:endParaRPr b="0" i="0" sz="3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rm queue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File Locking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Byte-range file locking mechanisms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Mandatory locks: via fcntl(2)/lockf(3)</a:t>
            </a:r>
            <a:endParaRPr/>
          </a:p>
          <a:p>
            <a:pPr indent="-5715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filesystem configuration; unreliable on Linux</a:t>
            </a:r>
            <a:endParaRPr/>
          </a:p>
          <a:p>
            <a:pPr indent="-5715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open(2) files in the same mode as the lock</a:t>
            </a:r>
            <a:endParaRPr sz="3800"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Advisory locks: high level flock(2) system call, not emulated by fcntl(2)</a:t>
            </a:r>
            <a:endParaRPr/>
          </a:p>
          <a:p>
            <a:pPr indent="-5715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cases, e.g. see local_lock option for NFS on nfs(5)</a:t>
            </a:r>
            <a:endParaRPr/>
          </a:p>
          <a:p>
            <a:pPr indent="-5715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Inherited across fork(2) and only released on the last close(2)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and Write locks</a:t>
            </a:r>
            <a:endParaRPr/>
          </a:p>
          <a:p>
            <a:pPr indent="-5715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aka. Shared and Exclusive locks, respectively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flock(1) command line manages file locks from shell scripts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clear locks after use, and avoid dead-locks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File Locking: example (1/2)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put an exclusive lock /tmp twice: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Terminal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flock /tmp -c cat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Blocks until ^C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Terminal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flock -w .5 /tmp -c echo; echo $?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1/2 second delay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File Locking: example (2/2)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advisory byte-range lock using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flock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**argv)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flock 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.l_type =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F_RDLCK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.l_whence = SEEK_SET,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.l_start = 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.l_len = 128,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fd = open(argv[0], O_RDONLY);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(fd,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F_SETLK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&amp;fl);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lock acquired, use it…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fl.l_type =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F_UNLCK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(fd,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F_SETLK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&amp;fl);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close(fd);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 Mapped Files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524000" y="3111500"/>
            <a:ext cx="21335999" cy="9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mmap(2) to map files into memory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many APIs…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msync(2) to synch memory to file (on non-RAM filesystem)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mlock(2) to lock pages in physical RAM preventing swap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mremap(2) to resize or move memory (better move with memcpy)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mprotect(2) to set the protection mode on a region of memory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Shared Memory Virtual Filesystem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524000" y="3111500"/>
            <a:ext cx="21335999" cy="9305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in two variations: shm and tmpfs(5)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shm is mounted by the kernel on boot (internal)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RAM-backed storage for System V IPC</a:t>
            </a:r>
            <a:endParaRPr sz="4400"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tmpfs may be mounted on /dev/shm (also /tmp, /var/tmp)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efficient RAM-backed filesystem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ramfs: uses the page cache + supports swapping pages out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Resizable: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mount –o remount,size={new size} tmpfs /path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glibc expects tmpfs to be mounted on /dev/shm for both POSIX shared memory and semaphores</a:t>
            </a:r>
            <a:endParaRPr/>
          </a:p>
          <a:p>
            <a:pPr indent="-5715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shm_open(3), etc. will fail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1524000" y="3111499"/>
            <a:ext cx="21335999" cy="941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of memory shared between processes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processes to communicate information by sharing a region of memory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tmpfs, e.g. /dev/shm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shm_open(3), shm_unlink(3), …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supports regular file operations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 on ftruncate(2), mmap(2)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Shared Memory: examples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1524000" y="3111500"/>
            <a:ext cx="21335999" cy="91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named shared segment in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/dev/shm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fd =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shm_open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("/clowncopterize", O_CREAT | O_RDWR, 0644);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ftruncate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(fd, 12);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*m =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mmap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(NULL, 12, PROT_READ|PROT_WRITE, MAP_SHARED, fd,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memcpy(m, "hello world\n", 12);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munmap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(m, 12);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shm_unlink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("/clowncopterize");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Inter-process Communication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AT&amp;T commercial UNIX System V (“System Five”) released in 1983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Graphical User Interfaces (e.g. Common Desktop Environment)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Provides: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Queues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Memory Segments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on namespaces(7)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Backed by the Shared Memory Virtual Filesystem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476375" y="3278980"/>
            <a:ext cx="21431251" cy="638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75" lIns="68675" spcFirstLastPara="1" rIns="68675" wrap="square" tIns="68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Linux @ FB</a:t>
            </a:r>
            <a:br>
              <a:rPr b="0" i="0" lang="en-US" sz="10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4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Inter-process communication 	</a:t>
            </a:r>
            <a:endParaRPr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476375" y="10265975"/>
            <a:ext cx="4876798" cy="2308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675" lIns="68675" spcFirstLastPara="1" rIns="68675" wrap="square" tIns="6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EE3"/>
              </a:buClr>
              <a:buSzPts val="5800"/>
              <a:buFont typeface="Arial"/>
              <a:buNone/>
            </a:pPr>
            <a:r>
              <a:rPr b="0" i="0" lang="en-US" sz="32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Alexandre Fiori</a:t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EE3"/>
              </a:buClr>
              <a:buSzPts val="5800"/>
              <a:buFont typeface="Arial"/>
              <a:buNone/>
            </a:pPr>
            <a:r>
              <a:rPr b="0" i="0" lang="en-US" sz="32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Francesco Chemolli</a:t>
            </a:r>
            <a:endParaRPr b="0" i="0" sz="3200" u="none" cap="none" strike="noStrike">
              <a:solidFill>
                <a:srgbClr val="AFBE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EE3"/>
              </a:buClr>
              <a:buSzPts val="5800"/>
              <a:buFont typeface="Arial"/>
              <a:buNone/>
            </a:pPr>
            <a:r>
              <a:rPr lang="en-US" sz="3200"/>
              <a:t>Bruno Penteado</a:t>
            </a:r>
            <a:endParaRPr sz="3200"/>
          </a:p>
          <a:p>
            <a:pPr indent="0" lvl="1" marL="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5000"/>
              <a:buFont typeface="Arial"/>
              <a:buNone/>
            </a:pPr>
            <a:r>
              <a:rPr b="0" i="0" lang="en-US" sz="32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Production Engineer</a:t>
            </a:r>
            <a:r>
              <a:rPr lang="en-US" sz="3200"/>
              <a:t>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rgbClr val="AFBEE3"/>
              </a:buClr>
              <a:buSzPts val="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 V IPC vs POSIX IPC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524000" y="3111500"/>
            <a:ext cx="21335999" cy="1893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available on Linux and BSD*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APIs are thread-safe on Linux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1524000" y="5775157"/>
            <a:ext cx="10146632" cy="6304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V IPC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ftok(3) for resource id (int)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svipc(7)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ipcs(1), ipcmk(1), ipcrm(1)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12713365" y="5775157"/>
            <a:ext cx="10146632" cy="688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IPC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string (path) for resource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Extended: Message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mq_overview(3)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sem_overview(3)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shm_overview(3)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Semaphores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advisory locking mechanism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processes and threads to synchronize their actions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Anonymous, or identified by system-wide unique ID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mutex to synchronize threads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Simpler API without loss of functional power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Semaphores: example (mutex 1/2)</a:t>
            </a:r>
            <a:endParaRPr/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1524000" y="6320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{B805EF33-9526-491C-8404-6540B65DC7D0}</a:tableStyleId>
              </a:tblPr>
              <a:tblGrid>
                <a:gridCol w="7112000"/>
                <a:gridCol w="7112000"/>
                <a:gridCol w="711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4400" u="none" cap="none" strike="noStrike"/>
                        <a:t>Thread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4400" u="none" cap="none" strike="noStrike"/>
                        <a:t>Thread 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4400" u="none" cap="none" strike="noStrike"/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b="1"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sem_wait</a:t>
                      </a: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(&amp;mutex);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b="1"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sem_wait</a:t>
                      </a: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(&amp;mutex);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data;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blocked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a + 1;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blocked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 = a;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blocked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b="1"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sem_post</a:t>
                      </a: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(&amp;mutex);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blocked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blocked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data;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blocked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b + 1;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blocked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 = b;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blocked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b="1"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sem_post</a:t>
                      </a: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(&amp;mutex);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1524000" y="3111500"/>
            <a:ext cx="21335999" cy="2783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global semaphore: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sem_t mutex;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semaphore before using it: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sem_init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(&amp;mutex, 0, 1);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Semaphores: example (mutex 2/2)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1524000" y="3111499"/>
            <a:ext cx="21335999" cy="9617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sem_t mutex;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data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*incr(void *arg)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sem_wait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(&amp;mutex);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++data;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sem_post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(&amp;mutex);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sem_init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(&amp;mutex, 0,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pthread_t task1, task2;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pthread_create(&amp;task1, NULL, incr,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pthread_create(&amp;task2, NULL, incr,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pthread_join(task1,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pthread_join(task2,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printf("data=%d\n", data);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Message Queues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FIFOs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processes to exchange data in the form of messages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by system-wide unique ID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and information available in </a:t>
            </a: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/proc/sys/fs/mqueue</a:t>
            </a:r>
            <a:endParaRPr b="0" i="0" sz="4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IPC message queues: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mq_notify(3)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descriptors support select(2), poll(2), and epoll(7)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Timed send and receive, message priority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a file system: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mount -t mqueue none /dev/mqueue</a:t>
            </a:r>
            <a:endParaRPr b="0" i="0" sz="4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cleanup after use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Message Queues: example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queue, send message, receive, close, destroy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mq_attr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attr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.mq_flags   = 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.mq_maxmsg  = 10,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.mq_msgsize = 11,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.mq_curmsgs = 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mqd_t mq =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mq_open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("/clowncopterize", O_CREAT| O_RDWR, 0644, &amp;attr);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mq_send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(mq, "hello world", 11,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msg[12]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mq_receive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(mq, msg, sizeof msg - 1,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printf("msg: %s\n", msg);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mq_close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(mq);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mq_unlink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("/clowncopterize");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Unix Sockets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1524000" y="3111500"/>
            <a:ext cx="21335999" cy="9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communication pipe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FIFOs? But two-way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for the socket(7) API: AF_UNIX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type is (usually) SOCK_STREAM or SOCK_DGRAM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full-duplex anonymous pipes: socketpair(2)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Client-server semantic with named pipes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listens, client connects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passing file descriptors between processes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 sendmsg(2) and recvmsg(2)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Unix Sockets: quick pipe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1524000" y="3111500"/>
            <a:ext cx="21335999" cy="9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pipefd[2];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buf[13]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socketpair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(AF_UNIX, SOCK_STREAM, 0, pipefd);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(!fork())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int n =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(pipefd[1], buf, sizeof buf - 1);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(pipefd[1], buf,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(pipefd[0], "hello world\n", 12);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(pipefd[0], buf, sizeof buf - 1);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printf("buf=%s\n", buf);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1524000" y="448733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SOCK_STREAM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7478889" y="3111500"/>
            <a:ext cx="5418668" cy="5722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5-22 at 9.19.26 PM.png"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4299" y="2623625"/>
            <a:ext cx="10495400" cy="1000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Unix Sockets: server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1524000" y="3111500"/>
            <a:ext cx="21335999" cy="9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sockaddr_un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srv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.sun_family 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AF_UNIX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.sun_path = "./clowntown",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srvfd 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PF_UNIX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SOCK_STREAM,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bind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(srvfd, (struct sockaddr *) &amp;srv, sizeof srv);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(srvfd, 5);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for(;;)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int clifd 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(srvfd, NULL,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char buf[12];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int n 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(clifd, buf, sizeof buf);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(clifd, buf,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(clifd);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FIFOs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Locking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Mapped Files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Inter-process communication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Queues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Memory Segments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Sockets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Unix Sockets: client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1524000" y="3111500"/>
            <a:ext cx="21335999" cy="9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sockaddr_un 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.sun_family =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AF_UNIX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.sun_path = "./clowntown",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fd =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PF_UNIX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SOCK_STREAM,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(fd, (struct sockaddr *) &amp;addr, sizeof addr);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(fd, "hello world\n", 12);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buf[13]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(fd, buf, sizeof buf - 1);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printf("buf=%s\n", buf);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Beej’s Guide to IPC: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http://beej.us/guide/bgipc/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Pipeline: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https://en.wikipedia.org/wiki/Pipeline_(Unix)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mandatory locks: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https://www.kernel.org/doc/Documentation/filesystems/mandatory-locking.txt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Memory Virtual Filesystem: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https://www.kernel.org/doc/gorman/html/understand/understand015.html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tmpfs: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https://www.kernel.org/doc/Documentation/filesystems/tmpfs.txt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V IPC vs POSIX IPC: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http://ranler.github.io/2013/07/01/System-V-and-POSIX-IPC/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Synchronizing threads with POSIX semaphores: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http://www.csc.villanova.edu/~mdamian/threads/posixsem.html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filesystem header (see e.g.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file_operations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https://github.com/torvalds/linux/blob/master/include/linux/fs.h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3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i="0" lang="en-US" sz="4800" u="none" cap="none" strike="noStrike">
                <a:solidFill>
                  <a:schemeClr val="dk1"/>
                </a:solidFill>
              </a:rPr>
              <a:t>Processes are duplicated</a:t>
            </a:r>
            <a:endParaRPr sz="4800"/>
          </a:p>
          <a:p>
            <a:pPr indent="-533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i="0" lang="en-US" sz="4800" u="none" cap="none" strike="noStrike">
                <a:solidFill>
                  <a:schemeClr val="dk1"/>
                </a:solidFill>
              </a:rPr>
              <a:t>Duplication includes variables and file descriptors</a:t>
            </a:r>
            <a:endParaRPr sz="4800"/>
          </a:p>
          <a:p>
            <a:pPr indent="-533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i="0" lang="en-US" sz="4800" u="none" cap="none" strike="noStrike">
                <a:solidFill>
                  <a:schemeClr val="dk1"/>
                </a:solidFill>
              </a:rPr>
              <a:t>Duplication is relatively cheap due to copy-on-write</a:t>
            </a:r>
            <a:endParaRPr sz="4800"/>
          </a:p>
          <a:p>
            <a:pPr indent="-533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i="0" lang="en-US" sz="4800" u="none" cap="none" strike="noStrike">
                <a:solidFill>
                  <a:schemeClr val="dk1"/>
                </a:solidFill>
              </a:rPr>
              <a:t>Parents should watch for children</a:t>
            </a:r>
            <a:endParaRPr sz="4800"/>
          </a:p>
          <a:p>
            <a:pPr indent="-533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 sz="4800"/>
              <a:t>(more on </a:t>
            </a:r>
            <a:r>
              <a:rPr i="1" lang="en-US" sz="4800"/>
              <a:t>Signals</a:t>
            </a:r>
            <a:r>
              <a:rPr lang="en-US" sz="4800"/>
              <a:t> later on)</a:t>
            </a:r>
            <a:endParaRPr sz="4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Signals</a:t>
            </a:r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523999" y="3111500"/>
            <a:ext cx="20658667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for one process to bug another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kill(1) command or </a:t>
            </a:r>
            <a:r>
              <a:rPr lang="en-US" sz="4800"/>
              <a:t>shell builtin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kill(2) system call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signal handlers must be async-safe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sigaction(2) for handling signal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sig(empty,fill,add,del)set(3), sigismember(3)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SA_RESTART flag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signal_safety(7) for what is safe to call from signal handlers</a:t>
            </a:r>
            <a:endParaRPr sz="4400"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 are special: POSIX vs Linux, pthreads(7)</a:t>
            </a:r>
            <a:endParaRPr/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cool stuff: sigqueue(3), sigwait(3), signalfd(2)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Signals: example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523999" y="3111500"/>
            <a:ext cx="20658667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fgets(3) and SIGINT with and without SA_RESTART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sigint_handler(int sig) {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"Received SIGINT\n", 17);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sigaction 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.sa_handler = sigint_handler,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.sa_flags =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SA_RESTART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sigaction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(SIGINT, &amp;sa,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buf[128];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(buf, sizeof buf, stdin)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perror("fgets"), exit(1);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printf("buf is %s\n", buf);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094850" y="995825"/>
            <a:ext cx="22194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Signals:</a:t>
            </a:r>
            <a:r>
              <a:rPr lang="en-US"/>
              <a:t> SIGCHLD common patterns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00050" y="2913050"/>
            <a:ext cx="20658600" cy="9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AutoNum type="arabicPeriod"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/* wait on single child (sync) */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pid_t cpid = fork();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if (cpid)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	pid_t child =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(cpid); /* parent blocks */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AutoNum type="arabicPeriod"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/* handle children death (async) */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child_death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(int signal){ 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  pid_t pid = wait(NULL); 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struct sigaction sa;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sa.sa_handler =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child_death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sigaction(SIGCHLD, &amp;sa, NULL)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AutoNum type="arabicPeriod"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/* don’t care about children */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struct sigaction sa;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sa.sa_flags =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SA_NOCLDSTOP | SA_NOCLDWAIT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sigaction(SIGCHLD, &amp;sa, 0)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Introduced in Version 3 UNIX by Douglas McIlroy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“in one feverish night” by Ken Thompson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one-liner pipelines: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| wc -l</a:t>
            </a:r>
            <a:endParaRPr b="0" i="0" sz="4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pipe(2) system call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Unidirectional communication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buffer capacity (16 memory pages (</a:t>
            </a:r>
            <a:r>
              <a:rPr lang="en-US" sz="4400"/>
              <a:t>64kb by default))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capacity per pipe in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/proc/sys/fs/pipe-max-size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either handle or ignore SIGPIPE</a:t>
            </a:r>
            <a:endParaRPr/>
          </a:p>
          <a:p>
            <a:pPr indent="-571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info in pipe(7)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524000" y="1041400"/>
            <a:ext cx="21335999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Pipes: example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524000" y="3111500"/>
            <a:ext cx="21335999" cy="9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output of </a:t>
            </a: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0" i="1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input of </a:t>
            </a: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–l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pipe and fork system calls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pipefd[2];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pipe(pipefd);</a:t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(!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dup(pipefd[1]);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// dup pipe writer onto fd 1 (stdout)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close(pipefd[0]); // don’t need this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execlp("ls", "ls",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 b="0" i="0" sz="3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close(0);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dup(pipefd[0]); </a:t>
            </a: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dup pipe reader onto fd 0 (stdin)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close(pipefd[1]); // don’t need this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execlp("wc", "wc", "-l",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AAAAAA"/>
      </a:accent3>
      <a:accent4>
        <a:srgbClr val="DADADA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