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FB"/>
    <a:srgbClr val="0381F3"/>
    <a:srgbClr val="0295F9"/>
    <a:srgbClr val="0566E9"/>
    <a:srgbClr val="075BDC"/>
    <a:srgbClr val="0857D7"/>
    <a:srgbClr val="037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C8C8-C3D2-7BB0-5DF5-1B964A8B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A69BF-DDC2-0C02-C42C-0250217BC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5760-F6C3-3454-4149-856A8F7C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022DD-C0EB-E422-1889-60ED2EA6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AE87-CD6F-2F59-E578-6B6AE031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93E-70A5-CDBF-BDE8-E372109B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41C1B-9127-B4A0-59A7-08EBB93B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1774-89D1-79DF-E1A4-6E03BBC5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6DD50-803D-B367-7FEA-CF6F60A6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24F5-7333-F7DC-8EBE-5411FBB3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1A277-5830-7DBD-1F28-DDA5C120A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685EE-BCCF-8EB3-F988-350E9F74C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C52E-1B24-F149-8B0E-37A9D193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EA71-ED0F-BBB9-3333-DFDDA92C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9646-5AAE-9D38-60DC-9D743D7C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C4BE-9A38-5641-1C29-0CD3CCEA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E30C-062E-B236-A8AF-D2896002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5396-F5F3-9C0D-BA93-E0B9C206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5E4EC-23E9-E972-B48D-66061886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51D0-D511-87C0-F1CF-6722C194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B158-A65D-F2F9-A9A0-9A53A8F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FF1F-8F67-4AF7-4AE5-0888B1F5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6ED4C-57A7-7AAF-6CED-10CFDE93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1A73-DB1C-EE89-7FE6-DEFCAAC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8DFA-BE14-3F3F-25AF-5AB40828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6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2B94-5718-6681-9F3A-C807138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520F7-B662-A8E2-62D5-ECA52F8F6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D8709-F793-0289-C92D-BCA1E18C5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34A39-2061-707E-822F-AA1E08B18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3E72-D737-E048-9310-C6D9547D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B121-7E7E-7AE2-B9A3-3C06A07E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EF09-2579-4F4F-833C-D83B2E88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58BD6-896E-E071-8D97-84F12A68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6C9C-73D8-A34B-0677-E33739872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CF7F0-E82B-BC56-41F4-17CD38B73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7220D-BDBB-647C-5F06-3129EEC7D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3B0D8-D7AF-1490-2C1C-8A4EA2C7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E3BA8-CC46-9F02-2BB8-BCC04790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941C8-9C13-CD08-13A0-49D270C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6032-1638-A493-9A13-108A54FD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202E-F145-B671-B297-944760DD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A9443-F743-5EF7-581A-378AC99B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35161-A61C-BE08-8BD5-6B0DA667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59B19-B58B-4F21-2429-B58831B6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B85C5-495F-1CC1-E283-313D76FC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8EF1-8263-84F7-FA2C-CC1F4295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7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D182-A0F5-2DF7-5FF7-8A26515A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98BE-11F3-0F30-D28B-1DEFE32F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3176D-8387-12B8-5307-14216FD43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0ECA-D7F4-23D5-6A65-190CC95A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1A78-66D4-7777-80AD-F88C3804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D42B-4956-A9AE-1B78-B042F97D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35D-8C93-A389-8369-A5252065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A5F5F-EDB2-48D3-21B2-C59219B3A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BA83B-1F3E-70D4-9C6B-AB0869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401B-E0FB-336E-E244-137B40A9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AB932-17EE-35B1-A872-9D5BD1C7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0868A-9098-7025-985A-903E5C30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EFC2C-BEBF-303F-F78B-CD74B12C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C162-7207-BE72-2D93-C380DC7BA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DA55-EFE0-7E38-C172-D45095E19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B6BE-382F-4C86-BAE1-6AD4A9752DE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1A18-106E-D704-DB66-A560F2383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8E0C-C969-8E87-4E5F-111954EAB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FCD3C-474D-4C7C-838C-DB1BDA67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0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DB19C4-426E-233E-13CF-5BB9FE73B9B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41000">
                <a:srgbClr val="0769E0"/>
              </a:gs>
              <a:gs pos="72000">
                <a:srgbClr val="057AE9"/>
              </a:gs>
              <a:gs pos="0">
                <a:srgbClr val="019DFB"/>
              </a:gs>
              <a:gs pos="100000">
                <a:srgbClr val="0857D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0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Bejuka Carlson</dc:creator>
  <cp:lastModifiedBy>Bejuka Carlson</cp:lastModifiedBy>
  <cp:revision>2</cp:revision>
  <dcterms:created xsi:type="dcterms:W3CDTF">2025-08-19T22:42:49Z</dcterms:created>
  <dcterms:modified xsi:type="dcterms:W3CDTF">2025-08-19T23:18:21Z</dcterms:modified>
</cp:coreProperties>
</file>