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1204579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45942852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795713867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233823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71753983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33973008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543347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218280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471681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86223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74309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985841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ABF3AF-BC00-D4FE-963C-E8E143474DD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8059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786954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84476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715AE1-B0C1-030C-7210-76D8963D0B89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57581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02296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13086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3C84C6-4101-FD65-1E5D-E51068DBCA1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8937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92316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86912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DC0E1A-F0E6-ACF0-FF8B-ACFFF1AD33D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47144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75607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78537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471989-C3A3-FB49-F2AD-E5FC3CC0F5A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57809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27182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326194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1EC299-2DD2-4707-8CA7-DCB797BC1FFF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83828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332087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39136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C80416-B9DF-44E5-D3E0-9BC612C7D54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358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45434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84051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D239F5-4AD7-D0DB-4A52-C50DD586F185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60585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0244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47763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819609-198C-F131-C35E-3FBC173EC64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14066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754350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77206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928C91-A6C8-C80D-08D3-2F33510C904E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4140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52930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537135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24EF09-BA26-9B96-FDFC-30ACF790C86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6386075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1888832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331894086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350540424" name="Title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76435266" name="Date Placeholder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158624769" name="Footer Placeholder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0840761" name="Slide Number Placeholder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05457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59177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2173618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99569416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61043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9712195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1130221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2817140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88696462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402156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46059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1180794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1304601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96405150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6091617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296514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224813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7501465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5439419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61052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206949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0010356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3001068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8110363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369006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711317737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11387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102447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77780733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390064895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829827351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29539527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4725043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0752548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5404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14629339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03257451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8382351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842669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171464428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194968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1477432" name="Title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598187359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2612892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37089971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5275679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566566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5015675" name="Title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4290659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107397730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89128195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98829584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210003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536724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5847343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801885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551771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08587815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5325221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42406028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66052797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06858699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7639443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0726581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4843546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7405872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4538094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4965900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2422031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74197535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25589170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80472367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87942725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9031045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0359091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414971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36065281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1385072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00695929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6780293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06887776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48273747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89105349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2449334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2075130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529611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8867482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83435513" name="Title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3533372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go.microsoft.com/fwlink/?LinkId=617172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media1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9888358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4800" b="1" i="0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 Bus Ticket Booking System</a:t>
            </a:r>
            <a:r>
              <a:rPr lang="en-US" sz="4800" b="1">
                <a:latin typeface="Garamond"/>
                <a:ea typeface="Garamond"/>
                <a:cs typeface="Garamond"/>
              </a:rPr>
              <a:t> </a:t>
            </a:r>
            <a:r>
              <a:rPr lang="en-US" sz="4800" b="1" i="0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 Developed using Java Swing and JDBC</a:t>
            </a:r>
            <a:endParaRPr sz="4800" b="1">
              <a:latin typeface="Garamond"/>
              <a:cs typeface="Garamond"/>
            </a:endParaRPr>
          </a:p>
        </p:txBody>
      </p:sp>
      <p:sp>
        <p:nvSpPr>
          <p:cNvPr id="1908252082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Garamond"/>
                <a:ea typeface="Garamond"/>
                <a:cs typeface="Garamond"/>
              </a:rPr>
              <a:t>Presented by: </a:t>
            </a:r>
            <a:r>
              <a:rPr lang="en-US">
                <a:latin typeface="Garamond"/>
                <a:ea typeface="Garamond"/>
                <a:cs typeface="Garamond"/>
              </a:rPr>
              <a:t>Aman and Abhishek </a:t>
            </a:r>
            <a:endParaRPr lang="en-US"/>
          </a:p>
        </p:txBody>
      </p:sp>
      <p:pic>
        <p:nvPicPr>
          <p:cNvPr id="1516352507" name=""/>
          <p:cNvPicPr>
            <a:picLocks noChangeAspect="1"/>
          </p:cNvPicPr>
          <p:nvPr/>
        </p:nvPicPr>
        <p:blipFill>
          <a:blip r:embed="rId3">
            <a:alphaModFix amt="20000"/>
          </a:blip>
          <a:stretch/>
        </p:blipFill>
        <p:spPr bwMode="auto">
          <a:xfrm flipH="0" flipV="0">
            <a:off x="2024327" y="1898364"/>
            <a:ext cx="4071670" cy="2593698"/>
          </a:xfrm>
          <a:prstGeom prst="rect">
            <a:avLst/>
          </a:prstGeom>
          <a:ln w="12700">
            <a:solidFill>
              <a:srgbClr val="000000">
                <a:alpha val="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ll dir="r"/>
      </p:transition>
    </mc:Choice>
    <mc:Fallback>
      <p:transition spd="slow" advClick="1">
        <p:pull dir="r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65060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Conclusion</a:t>
            </a:r>
            <a:endParaRPr/>
          </a:p>
        </p:txBody>
      </p:sp>
      <p:sp>
        <p:nvSpPr>
          <p:cNvPr id="137713223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The Bus Ticket Booking System simplifies the process of booking and managing bus travel.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Core strengths: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Efficient, fast, and user-friendly.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Secure data storage.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Modular design ready for expansion.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Possible future improvements: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Seat selection grid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Admin dashboard for managing bookings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Payment gateway integration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Search and filter past bookings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8660981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089321" y="2384200"/>
            <a:ext cx="3292928" cy="3292928"/>
          </a:xfrm>
          <a:prstGeom prst="flowChartAlternateProcess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3292002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Questions?</a:t>
            </a:r>
            <a:endParaRPr/>
          </a:p>
        </p:txBody>
      </p:sp>
      <p:sp>
        <p:nvSpPr>
          <p:cNvPr id="1706409840" name="Title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Thank you </a:t>
            </a:r>
            <a:endParaRPr/>
          </a:p>
        </p:txBody>
      </p:sp>
      <p:pic>
        <p:nvPicPr>
          <p:cNvPr id="1243341774" name=""/>
          <p:cNvPicPr>
            <a:picLocks noChangeAspect="1"/>
          </p:cNvPicPr>
          <p:nvPr/>
        </p:nvPicPr>
        <p:blipFill>
          <a:blip r:embed="rId3">
            <a:alphaModFix amt="87999"/>
          </a:blip>
          <a:stretch/>
        </p:blipFill>
        <p:spPr bwMode="auto">
          <a:xfrm flipH="0" flipV="0">
            <a:off x="2458741" y="1960893"/>
            <a:ext cx="2418381" cy="2418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0938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Reference:-</a:t>
            </a:r>
            <a:endParaRPr/>
          </a:p>
        </p:txBody>
      </p:sp>
      <p:sp>
        <p:nvSpPr>
          <p:cNvPr id="103915709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         Youtube-https://www.youtube.com/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        Geeks for geeks-https://www.geeksforgeeks.org/   </a:t>
            </a:r>
            <a:endParaRPr/>
          </a:p>
        </p:txBody>
      </p:sp>
      <p:pic>
        <p:nvPicPr>
          <p:cNvPr id="1198319277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62184" y="1600203"/>
            <a:ext cx="661938" cy="661938"/>
          </a:xfrm>
          <a:prstGeom prst="rect">
            <a:avLst/>
          </a:prstGeom>
        </p:spPr>
      </p:pic>
      <p:pic>
        <p:nvPicPr>
          <p:cNvPr id="1638793988" name="Picture 7" descr="Arrow pointing right with a hyperlink to the PowerPoint team blog. Select the image to visit the PowerPoint team blog ">
            <a:hlinkClick r:id="rId3" tooltip="Select here to visit the PowerPoint team blog.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62184" y="2506777"/>
            <a:ext cx="661938" cy="661938"/>
          </a:xfrm>
          <a:prstGeom prst="rect">
            <a:avLst/>
          </a:prstGeom>
        </p:spPr>
      </p:pic>
      <p:pic>
        <p:nvPicPr>
          <p:cNvPr id="287021637" name="Picture 16" descr="A red and white play button&#10;&#10;Description automatically generated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9182907" y="1286184"/>
            <a:ext cx="1133913" cy="1133913"/>
          </a:xfrm>
          <a:prstGeom prst="rect">
            <a:avLst/>
          </a:prstGeom>
        </p:spPr>
      </p:pic>
      <p:pic>
        <p:nvPicPr>
          <p:cNvPr id="1711187127" name="Picture 14" descr="A green logo in a white circle&#10;&#10;Description automatically generated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0809394" y="2420098"/>
            <a:ext cx="969962" cy="969962"/>
          </a:xfrm>
          <a:prstGeom prst="rect">
            <a:avLst/>
          </a:prstGeom>
        </p:spPr>
      </p:pic>
      <p:pic>
        <p:nvPicPr>
          <p:cNvPr id="1833504581" name="Graphic 20" descr="Laptop with phone and calculator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 bwMode="auto">
          <a:xfrm>
            <a:off x="4011606" y="2981579"/>
            <a:ext cx="4141202" cy="41412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33983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Introduction</a:t>
            </a:r>
            <a:endParaRPr/>
          </a:p>
        </p:txBody>
      </p:sp>
      <p:sp>
        <p:nvSpPr>
          <p:cNvPr id="206469678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 algn="l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project is a desktop application for booking bus tickets.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Developed using: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Java Swing for the Graphical User Interface (GUI).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JDBC to connect and interact with a MySQL database.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Booking information is also saved to a text file (BusBooking.txt) for offline access.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Key focus areas: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User input validation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Dynamic ticket generation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Database persistence</a:t>
            </a:r>
            <a:endParaRPr/>
          </a:p>
        </p:txBody>
      </p:sp>
      <p:pic>
        <p:nvPicPr>
          <p:cNvPr id="1046871690" name=""/>
          <p:cNvPicPr>
            <a:picLocks noChangeAspect="1"/>
          </p:cNvPicPr>
          <p:nvPr/>
        </p:nvPicPr>
        <p:blipFill>
          <a:blip r:embed="rId3">
            <a:alphaModFix amt="72999"/>
          </a:blip>
          <a:stretch/>
        </p:blipFill>
        <p:spPr bwMode="auto">
          <a:xfrm>
            <a:off x="7310356" y="4168155"/>
            <a:ext cx="2705099" cy="1685925"/>
          </a:xfrm>
          <a:prstGeom prst="flowChartAlternateProcess">
            <a:avLst/>
          </a:prstGeom>
          <a:ln w="12700">
            <a:solidFill>
              <a:srgbClr val="000000">
                <a:alpha val="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435128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Tools and Technologies</a:t>
            </a:r>
            <a:endParaRPr/>
          </a:p>
        </p:txBody>
      </p:sp>
      <p:sp>
        <p:nvSpPr>
          <p:cNvPr id="187357009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50000" lnSpcReduction="10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Java Swing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Provides platform-independent GUI components like JLabel,  JTextField, JComboBox, JButton, and JCalendar.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JDBC (Java Database Connectivity)</a:t>
            </a:r>
            <a:endParaRPr b="1"/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Used to connect to the MySQL database and run SQL commands like INSERT.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MySQL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Stores user bookings in a relational table book.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NetBeans/IntelliJ IDEA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IDE used for writing and testing Java code.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3200" b="1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JCalendar Library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External library used for date picking.</a:t>
            </a:r>
            <a:endParaRPr/>
          </a:p>
        </p:txBody>
      </p:sp>
      <p:pic>
        <p:nvPicPr>
          <p:cNvPr id="1474281703" name=""/>
          <p:cNvPicPr>
            <a:picLocks noChangeAspect="1"/>
          </p:cNvPicPr>
          <p:nvPr/>
        </p:nvPicPr>
        <p:blipFill>
          <a:blip r:embed="rId3">
            <a:alphaModFix amt="60000"/>
          </a:blip>
          <a:stretch/>
        </p:blipFill>
        <p:spPr bwMode="auto">
          <a:xfrm flipH="0" flipV="0">
            <a:off x="7766948" y="3338535"/>
            <a:ext cx="3098988" cy="3098988"/>
          </a:xfrm>
          <a:prstGeom prst="ellipse">
            <a:avLst/>
          </a:prstGeom>
        </p:spPr>
      </p:pic>
      <p:pic>
        <p:nvPicPr>
          <p:cNvPr id="1636317827" name="Picture 3" descr="A logo with a cup and smoke&#10;&#10;Description automatically generated with medium confidence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37649" y="101995"/>
            <a:ext cx="789655" cy="14478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split orient="vert" dir="in"/>
      </p:transition>
    </mc:Choice>
    <mc:Fallback>
      <p:transition spd="slow" advClick="1">
        <p:split orient="vert" dir="in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0228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GUI Components</a:t>
            </a:r>
            <a:endParaRPr/>
          </a:p>
        </p:txBody>
      </p:sp>
      <p:sp>
        <p:nvSpPr>
          <p:cNvPr id="716827811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Form Inputs:</a:t>
            </a:r>
            <a:endParaRPr sz="3200" b="1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3200" b="1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JTextField for entering passenger name.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JComboBox for selecting Source, Destination, Time, and Number of Passengers.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JCalendar for selecting travel date.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Buttons: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Submit: Validates and displays ticket preview.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Reset: Clears all inputs for fresh entry.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Book: Saves the booking data to the database and a local text file.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Text Area (JTextArea):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Used to display the ticket summary after clicking Submit.</a:t>
            </a:r>
            <a:endParaRPr/>
          </a:p>
        </p:txBody>
      </p:sp>
      <p:pic>
        <p:nvPicPr>
          <p:cNvPr id="750370310" name=""/>
          <p:cNvPicPr>
            <a:picLocks noChangeAspect="1"/>
          </p:cNvPicPr>
          <p:nvPr/>
        </p:nvPicPr>
        <p:blipFill>
          <a:blip r:embed="rId3">
            <a:alphaModFix amt="15000"/>
          </a:blip>
          <a:stretch/>
        </p:blipFill>
        <p:spPr bwMode="auto">
          <a:xfrm flipH="0" flipV="0">
            <a:off x="1779076" y="274638"/>
            <a:ext cx="4017143" cy="4017143"/>
          </a:xfrm>
          <a:prstGeom prst="flowChartConnector">
            <a:avLst/>
          </a:prstGeom>
          <a:ln w="12700">
            <a:solidFill>
              <a:schemeClr val="bg1">
                <a:alpha val="0"/>
              </a:schemeClr>
            </a:solidFill>
            <a:prstDash val="solid"/>
          </a:ln>
          <a:effectLst/>
        </p:spPr>
      </p:pic>
      <p:pic>
        <p:nvPicPr>
          <p:cNvPr id="1017660824" name="Picture 3" descr="A logo with a cup and smoke&#10;&#10;Description automatically generated with medium confidence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520789" y="2589947"/>
            <a:ext cx="2105602" cy="38606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52832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Booking Flow</a:t>
            </a:r>
            <a:endParaRPr/>
          </a:p>
        </p:txBody>
      </p:sp>
      <p:sp>
        <p:nvSpPr>
          <p:cNvPr id="149428383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User fills in booking details:</a:t>
            </a:r>
            <a:endParaRPr sz="3200" b="1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3200" b="1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Name, source city, destination city, travel date, time, and number of passengers.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Click Submit:</a:t>
            </a:r>
            <a:endParaRPr sz="3200" b="1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System validates inputs and shows a ticket summary.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Fare is calculated based on passenger count.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3200" b="1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Click Book: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Booking is saved to MySQL database and written to a text file.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Confirmation dialog appears.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Reset clears form for new entry.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48742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Fare Calculation</a:t>
            </a:r>
            <a:endParaRPr/>
          </a:p>
        </p:txBody>
      </p:sp>
      <p:sp>
        <p:nvSpPr>
          <p:cNvPr id="193757218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Fare logic:</a:t>
            </a:r>
            <a:endParaRPr sz="3200" b="1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3200" b="1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int fare = passengers * 200;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₹200 is the fixed rate per passenger.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Validation checks:</a:t>
            </a:r>
            <a:endParaRPr sz="3200" b="1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3200" b="1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Passenger name should not be empty.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Source and destination should be different.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If any validation fails:</a:t>
            </a:r>
            <a:endParaRPr sz="3200" b="1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Error dialog is shown using JOptionPane.</a:t>
            </a:r>
            <a:endParaRPr/>
          </a:p>
        </p:txBody>
      </p:sp>
      <p:pic>
        <p:nvPicPr>
          <p:cNvPr id="7286092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00356" y="1600203"/>
            <a:ext cx="3429000" cy="34290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32865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Database Connectivity</a:t>
            </a:r>
            <a:endParaRPr/>
          </a:p>
        </p:txBody>
      </p:sp>
      <p:sp>
        <p:nvSpPr>
          <p:cNvPr id="126428072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JDBC connection to MySQL: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Connection c = DriverManager.getConnection(</a:t>
            </a: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"jdbc:mysql://localhost/busbooking", "root", "aks14");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Insert statement to store data: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PreparedStatement p = c.prepareStatement(</a:t>
            </a: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"INSERT INTO book (name, source, destination, date, time, passengers, amount) VALUES (?, ?, ?, ?, ?, ?, ?)");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Uses placeholders to prevent SQL injection and improve maintainability.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Connection closed after operation using c.close().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953370522" name=""/>
          <p:cNvPicPr>
            <a:picLocks noChangeAspect="1"/>
          </p:cNvPicPr>
          <p:nvPr/>
        </p:nvPicPr>
        <p:blipFill>
          <a:blip r:embed="rId3">
            <a:alphaModFix amt="35000"/>
          </a:blip>
          <a:stretch/>
        </p:blipFill>
        <p:spPr bwMode="auto">
          <a:xfrm>
            <a:off x="9125030" y="274638"/>
            <a:ext cx="2143125" cy="2143125"/>
          </a:xfrm>
          <a:prstGeom prst="flowChartConnector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ll dir="r"/>
      </p:transition>
    </mc:Choice>
    <mc:Fallback>
      <p:transition spd="slow" advClick="1">
        <p:pull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53206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File Writing</a:t>
            </a:r>
            <a:endParaRPr/>
          </a:p>
        </p:txBody>
      </p:sp>
      <p:sp>
        <p:nvSpPr>
          <p:cNvPr id="47626297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Bookings are also saved in a file named BusBooking.txt:</a:t>
            </a:r>
            <a:endParaRPr sz="3200" b="1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3200" b="1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FileWriter w = new FileWriter("BusBooking.txt", true);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	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Format: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Name: [Name]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Source: [Source]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Destination: [Destination]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Date: [Date]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Time: [Time]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Passengers: [Count]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Total Amount: ₹[Amount]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    -----------------------------</a:t>
            </a: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	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Ensures a local backup of bookings even if the database is unavailable.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14040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Key Features &amp; Highlights</a:t>
            </a:r>
            <a:endParaRPr/>
          </a:p>
        </p:txBody>
      </p:sp>
      <p:sp>
        <p:nvSpPr>
          <p:cNvPr id="21357447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User-Friendly Interface: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Easy form with dropdowns, calendar, and buttons.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Dynamic Ticket Generation: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Real-time preview before booking.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Input Validation: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Prevents incorrect data entry.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Dual Data Storage: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Stores in MySQL and in a .txt file.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Scalable Codebase: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Modular design makes it easy to extend with more features.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213866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85956" y="2133716"/>
            <a:ext cx="3458935" cy="3458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2025-05-19T05:56:47Z</dcterms:modified>
</cp:coreProperties>
</file>