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December 17,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December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December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December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December 17,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December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December 17,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December 17,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December 17,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December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December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December 17,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MSDA 607 Final Project :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Analysis of Honduras Foreign Aid Projects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Arancibia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9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Work for a company that builds foreign aid management systems.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Honduras Foreign Aid Projects don’t have compiled list of locations.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Donors have locations, but do not share with Government of Honduras (</a:t>
            </a:r>
            <a:r>
              <a:rPr lang="en-US" dirty="0" err="1" smtClean="0"/>
              <a:t>GoH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Two datasets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Honduras Foreign Aid Projects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Honduras Locations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Combine two datasets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Based on project ids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0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Honduras Projects Commitments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1097 Projects with 186 columns per project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ID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Monetary Amounts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Honduras Project Locations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5065 Locations with 6 variables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AMPID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PROJECT TITLE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LATITUDE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LONGITUDE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TYPE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DESCRIPTION</a:t>
            </a:r>
          </a:p>
          <a:p>
            <a:pPr marL="1485900" lvl="2" indent="-342900">
              <a:buFont typeface="Arial"/>
              <a:buChar char="•"/>
            </a:pPr>
            <a:endParaRPr lang="en-US" dirty="0" smtClean="0"/>
          </a:p>
          <a:p>
            <a:pPr marL="1485900" lvl="2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4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Mean of Foreign Aid Projects = </a:t>
            </a:r>
            <a:r>
              <a:rPr lang="en-US" dirty="0"/>
              <a:t> </a:t>
            </a:r>
            <a:r>
              <a:rPr lang="en-US" dirty="0" smtClean="0"/>
              <a:t>19,400,000 USD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Standard Deviation = 20,776,332 USD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Statistically means that projects can’t be significant if use t-tests; however, this does not determine foreign aid project significance.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Top Sectors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Multisector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Transport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Agriculture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Energy Generation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7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4354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rworldmap</a:t>
            </a:r>
            <a:r>
              <a:rPr lang="en-US" dirty="0" smtClean="0"/>
              <a:t> to map project locations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38" y="2302440"/>
            <a:ext cx="71628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-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15670"/>
            <a:ext cx="5461000" cy="3708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771" y="1597778"/>
            <a:ext cx="3921337" cy="143578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Red – </a:t>
            </a:r>
            <a:r>
              <a:rPr lang="en-US" dirty="0" err="1" smtClean="0"/>
              <a:t>Multisector</a:t>
            </a:r>
            <a:r>
              <a:rPr lang="en-US" dirty="0" smtClean="0"/>
              <a:t> Projects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Blue – Transport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Grey - Agriculture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6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-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6349"/>
            <a:ext cx="6032500" cy="387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8334" y="1752601"/>
            <a:ext cx="2888985" cy="92160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Blue –Transport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Grey – Agriculture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4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Data UTF – 8 Encoding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Mapping is hard in 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Does not make sense to use R to do spatial analysis and visualization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Data is not complete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Missing data from some donors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11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</TotalTime>
  <Words>198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MSDA 607 Final Project :  Analysis of Honduras Foreign Aid Projects</vt:lpstr>
      <vt:lpstr>The Problem</vt:lpstr>
      <vt:lpstr>The Data</vt:lpstr>
      <vt:lpstr>Results</vt:lpstr>
      <vt:lpstr>Maps</vt:lpstr>
      <vt:lpstr>Maps - Continued</vt:lpstr>
      <vt:lpstr>Maps - Continued</vt:lpstr>
      <vt:lpstr>Issues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MSDA 607 Final Project :  Analysis of Honduras Foreign Aid Projects</dc:title>
  <dc:creator>Ben Arancibia</dc:creator>
  <cp:lastModifiedBy>Ben Arancibia</cp:lastModifiedBy>
  <cp:revision>6</cp:revision>
  <dcterms:created xsi:type="dcterms:W3CDTF">2014-12-17T20:30:45Z</dcterms:created>
  <dcterms:modified xsi:type="dcterms:W3CDTF">2014-12-17T23:41:54Z</dcterms:modified>
</cp:coreProperties>
</file>