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Literature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Benford’s</a:t>
            </a:r>
            <a:r>
              <a:rPr lang="en-US" dirty="0" smtClean="0"/>
              <a:t> law to detect Fraud in foreign financial 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Financial Assistance and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analytical literature on detecting fraud in foreign financial assistance</a:t>
            </a:r>
          </a:p>
          <a:p>
            <a:r>
              <a:rPr lang="en-US" dirty="0" smtClean="0"/>
              <a:t>Most literature focuses on anecdotal evidence</a:t>
            </a:r>
          </a:p>
          <a:p>
            <a:r>
              <a:rPr lang="en-US" dirty="0" smtClean="0"/>
              <a:t>Literature also focuses on channels of delivery and corruption in recipient countries</a:t>
            </a:r>
          </a:p>
        </p:txBody>
      </p:sp>
    </p:spTree>
    <p:extLst>
      <p:ext uri="{BB962C8B-B14F-4D97-AF65-F5344CB8AC3E}">
        <p14:creationId xmlns:p14="http://schemas.microsoft.com/office/powerpoint/2010/main" val="48493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Benford’s</a:t>
            </a:r>
            <a:r>
              <a:rPr lang="en-US" dirty="0" smtClean="0"/>
              <a:t> Law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detect fraud various sectors</a:t>
            </a:r>
          </a:p>
          <a:p>
            <a:pPr lvl="1"/>
            <a:r>
              <a:rPr lang="en-US" dirty="0" smtClean="0"/>
              <a:t>Election</a:t>
            </a:r>
          </a:p>
          <a:p>
            <a:pPr lvl="1"/>
            <a:r>
              <a:rPr lang="en-US" dirty="0" smtClean="0"/>
              <a:t>Pharmaceutical Drug Test Data</a:t>
            </a:r>
          </a:p>
          <a:p>
            <a:pPr lvl="1"/>
            <a:r>
              <a:rPr lang="en-US" dirty="0" smtClean="0"/>
              <a:t>Financial Data</a:t>
            </a:r>
          </a:p>
          <a:p>
            <a:pPr lvl="2"/>
            <a:r>
              <a:rPr lang="en-US" dirty="0" smtClean="0"/>
              <a:t>Auditors use it extensively</a:t>
            </a:r>
          </a:p>
          <a:p>
            <a:r>
              <a:rPr lang="en-US" dirty="0" smtClean="0"/>
              <a:t>Has been extended to second digit</a:t>
            </a:r>
          </a:p>
        </p:txBody>
      </p:sp>
    </p:spTree>
    <p:extLst>
      <p:ext uri="{BB962C8B-B14F-4D97-AF65-F5344CB8AC3E}">
        <p14:creationId xmlns:p14="http://schemas.microsoft.com/office/powerpoint/2010/main" val="203410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has significance because an analytical approach to detecting fraud or transactions meant for corruption has not been conducted</a:t>
            </a:r>
          </a:p>
          <a:p>
            <a:r>
              <a:rPr lang="en-US" dirty="0" err="1" smtClean="0"/>
              <a:t>Benford’s</a:t>
            </a:r>
            <a:r>
              <a:rPr lang="en-US" dirty="0" smtClean="0"/>
              <a:t> law has been used in </a:t>
            </a:r>
            <a:r>
              <a:rPr lang="en-US" smtClean="0"/>
              <a:t>different </a:t>
            </a:r>
            <a:r>
              <a:rPr lang="en-US" smtClean="0"/>
              <a:t>sectors </a:t>
            </a:r>
            <a:r>
              <a:rPr lang="en-US" dirty="0" smtClean="0"/>
              <a:t>and can use the technique in this study</a:t>
            </a:r>
          </a:p>
          <a:p>
            <a:r>
              <a:rPr lang="en-US" dirty="0" smtClean="0"/>
              <a:t>Might need to focus more on recipient countries rather than on the donors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120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Review of Literature</vt:lpstr>
      <vt:lpstr>Foreign Financial Assistance and Corruption</vt:lpstr>
      <vt:lpstr>Benford’s Law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Literature</dc:title>
  <dc:creator>Arancibia, Benjamin [USA]</dc:creator>
  <cp:lastModifiedBy>benjamin.arancibia@spsmail.cuny.edu</cp:lastModifiedBy>
  <cp:revision>2</cp:revision>
  <dcterms:created xsi:type="dcterms:W3CDTF">2015-10-26T17:57:59Z</dcterms:created>
  <dcterms:modified xsi:type="dcterms:W3CDTF">2015-10-27T00:21:54Z</dcterms:modified>
</cp:coreProperties>
</file>