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ldrich"/>
      <p:regular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OpenSans-regular.fntdata"/><Relationship Id="rId21" Type="http://schemas.openxmlformats.org/officeDocument/2006/relationships/font" Target="fonts/Aldrich-regular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028a1e5af4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028a1e5af4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02beaf06c4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02beaf06c4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02beaf06c4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02beaf06c4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02beaf06c4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02beaf06c4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Bhakthi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02ba1b26a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02ba1b26a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02ba1b26a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02ba1b26a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02beaf06c4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02beaf06c4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028a1e5af4_0_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028a1e5af4_0_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Aditi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02beaf06c4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02beaf06c4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Bhakthi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02beaf06c4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02beaf06c4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Aditi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02beaf06c4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02beaf06c4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Ella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02beaf06c4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02beaf06c4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02beaf06c4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02beaf06c4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02beaf06c4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02beaf06c4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028a1e5af4_0_1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028a1e5af4_0_1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0" name="Google Shape;10;p2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1244925" y="1205975"/>
            <a:ext cx="3542100" cy="30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318725" y="3074550"/>
            <a:ext cx="2497200" cy="104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8" name="Google Shape;18;p2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19" name="Google Shape;19;p2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20;p2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1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13" name="Google Shape;113;p11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15" name="Google Shape;115;p11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16" name="Google Shape;116;p11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7" name="Google Shape;117;p11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8" name="Google Shape;118;p11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226113" y="1953600"/>
            <a:ext cx="3731700" cy="115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subTitle"/>
          </p:nvPr>
        </p:nvSpPr>
        <p:spPr>
          <a:xfrm>
            <a:off x="4404250" y="2898325"/>
            <a:ext cx="3513600" cy="104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21" name="Google Shape;121;p11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122" name="Google Shape;122;p11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" name="Google Shape;123;p11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3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27" name="Google Shape;127;p13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29" name="Google Shape;129;p13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30" name="Google Shape;130;p13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33" name="Google Shape;133;p13"/>
          <p:cNvSpPr txBox="1"/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hasCustomPrompt="1" idx="2" type="title"/>
          </p:nvPr>
        </p:nvSpPr>
        <p:spPr>
          <a:xfrm>
            <a:off x="1589400" y="1808550"/>
            <a:ext cx="813000" cy="44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/>
          <p:nvPr>
            <p:ph hasCustomPrompt="1" idx="3" type="title"/>
          </p:nvPr>
        </p:nvSpPr>
        <p:spPr>
          <a:xfrm>
            <a:off x="1589400" y="3219089"/>
            <a:ext cx="813000" cy="44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/>
          <p:nvPr>
            <p:ph hasCustomPrompt="1" idx="4" type="title"/>
          </p:nvPr>
        </p:nvSpPr>
        <p:spPr>
          <a:xfrm>
            <a:off x="4165428" y="1808550"/>
            <a:ext cx="813000" cy="44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/>
          <p:nvPr>
            <p:ph hasCustomPrompt="1" idx="5" type="title"/>
          </p:nvPr>
        </p:nvSpPr>
        <p:spPr>
          <a:xfrm>
            <a:off x="4165428" y="3219089"/>
            <a:ext cx="813000" cy="44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/>
          <p:nvPr>
            <p:ph hasCustomPrompt="1" idx="6" type="title"/>
          </p:nvPr>
        </p:nvSpPr>
        <p:spPr>
          <a:xfrm>
            <a:off x="6741456" y="1808550"/>
            <a:ext cx="813000" cy="44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/>
          <p:nvPr>
            <p:ph hasCustomPrompt="1" idx="7" type="title"/>
          </p:nvPr>
        </p:nvSpPr>
        <p:spPr>
          <a:xfrm>
            <a:off x="6741456" y="3219089"/>
            <a:ext cx="813000" cy="44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/>
          <p:nvPr>
            <p:ph idx="1" type="subTitle"/>
          </p:nvPr>
        </p:nvSpPr>
        <p:spPr>
          <a:xfrm>
            <a:off x="720000" y="2359644"/>
            <a:ext cx="25518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41" name="Google Shape;141;p13"/>
          <p:cNvSpPr txBox="1"/>
          <p:nvPr>
            <p:ph idx="8" type="subTitle"/>
          </p:nvPr>
        </p:nvSpPr>
        <p:spPr>
          <a:xfrm>
            <a:off x="3296028" y="2359644"/>
            <a:ext cx="25518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42" name="Google Shape;142;p13"/>
          <p:cNvSpPr txBox="1"/>
          <p:nvPr>
            <p:ph idx="9" type="subTitle"/>
          </p:nvPr>
        </p:nvSpPr>
        <p:spPr>
          <a:xfrm>
            <a:off x="5872056" y="2359644"/>
            <a:ext cx="25518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43" name="Google Shape;143;p13"/>
          <p:cNvSpPr txBox="1"/>
          <p:nvPr>
            <p:ph idx="13" type="subTitle"/>
          </p:nvPr>
        </p:nvSpPr>
        <p:spPr>
          <a:xfrm>
            <a:off x="720000" y="3770250"/>
            <a:ext cx="255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44" name="Google Shape;144;p13"/>
          <p:cNvSpPr txBox="1"/>
          <p:nvPr>
            <p:ph idx="14" type="subTitle"/>
          </p:nvPr>
        </p:nvSpPr>
        <p:spPr>
          <a:xfrm>
            <a:off x="3296028" y="3770250"/>
            <a:ext cx="255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45" name="Google Shape;145;p13"/>
          <p:cNvSpPr txBox="1"/>
          <p:nvPr>
            <p:ph idx="15" type="subTitle"/>
          </p:nvPr>
        </p:nvSpPr>
        <p:spPr>
          <a:xfrm>
            <a:off x="5872056" y="3770250"/>
            <a:ext cx="255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grpSp>
        <p:nvGrpSpPr>
          <p:cNvPr id="146" name="Google Shape;146;p13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147" name="Google Shape;147;p13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" name="Google Shape;148;p13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4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51" name="Google Shape;151;p14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53" name="Google Shape;153;p14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54" name="Google Shape;154;p14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5" name="Google Shape;155;p14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57" name="Google Shape;157;p14"/>
          <p:cNvSpPr txBox="1"/>
          <p:nvPr>
            <p:ph type="title"/>
          </p:nvPr>
        </p:nvSpPr>
        <p:spPr>
          <a:xfrm>
            <a:off x="1861851" y="948229"/>
            <a:ext cx="3021300" cy="48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8" name="Google Shape;158;p14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159" name="Google Shape;159;p14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0" name="Google Shape;160;p14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5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63" name="Google Shape;163;p15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65" name="Google Shape;165;p15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66" name="Google Shape;166;p15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69" name="Google Shape;169;p15"/>
          <p:cNvSpPr txBox="1"/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70" name="Google Shape;170;p15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171" name="Google Shape;171;p15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2" name="Google Shape;172;p15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2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6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75" name="Google Shape;175;p16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77" name="Google Shape;177;p16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78" name="Google Shape;178;p16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9" name="Google Shape;179;p16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81" name="Google Shape;181;p16"/>
          <p:cNvSpPr txBox="1"/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82" name="Google Shape;182;p16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183" name="Google Shape;183;p16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4" name="Google Shape;184;p16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17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87" name="Google Shape;187;p17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89" name="Google Shape;189;p17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90" name="Google Shape;190;p17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1" name="Google Shape;191;p17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2" name="Google Shape;192;p17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93" name="Google Shape;193;p17"/>
          <p:cNvSpPr txBox="1"/>
          <p:nvPr>
            <p:ph type="title"/>
          </p:nvPr>
        </p:nvSpPr>
        <p:spPr>
          <a:xfrm>
            <a:off x="872975" y="3222150"/>
            <a:ext cx="4270500" cy="53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4" name="Google Shape;194;p17"/>
          <p:cNvSpPr txBox="1"/>
          <p:nvPr>
            <p:ph idx="1" type="subTitle"/>
          </p:nvPr>
        </p:nvSpPr>
        <p:spPr>
          <a:xfrm>
            <a:off x="872975" y="3699450"/>
            <a:ext cx="4270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95" name="Google Shape;195;p17"/>
          <p:cNvSpPr/>
          <p:nvPr>
            <p:ph idx="2" type="pic"/>
          </p:nvPr>
        </p:nvSpPr>
        <p:spPr>
          <a:xfrm>
            <a:off x="2192365" y="1137725"/>
            <a:ext cx="3432600" cy="187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7"/>
          <p:cNvSpPr/>
          <p:nvPr>
            <p:ph idx="3" type="pic"/>
          </p:nvPr>
        </p:nvSpPr>
        <p:spPr>
          <a:xfrm>
            <a:off x="5468425" y="924700"/>
            <a:ext cx="2440500" cy="346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97" name="Google Shape;197;p17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198" name="Google Shape;198;p17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9" name="Google Shape;199;p17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18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202" name="Google Shape;202;p18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04" name="Google Shape;204;p18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205" name="Google Shape;205;p18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6" name="Google Shape;206;p18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08" name="Google Shape;208;p18"/>
          <p:cNvSpPr txBox="1"/>
          <p:nvPr>
            <p:ph type="title"/>
          </p:nvPr>
        </p:nvSpPr>
        <p:spPr>
          <a:xfrm>
            <a:off x="5399075" y="883275"/>
            <a:ext cx="2656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9" name="Google Shape;209;p18"/>
          <p:cNvSpPr txBox="1"/>
          <p:nvPr>
            <p:ph idx="1" type="subTitle"/>
          </p:nvPr>
        </p:nvSpPr>
        <p:spPr>
          <a:xfrm>
            <a:off x="5399075" y="1819100"/>
            <a:ext cx="2656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10" name="Google Shape;210;p18"/>
          <p:cNvSpPr/>
          <p:nvPr>
            <p:ph idx="2" type="pic"/>
          </p:nvPr>
        </p:nvSpPr>
        <p:spPr>
          <a:xfrm>
            <a:off x="1007425" y="1064874"/>
            <a:ext cx="2440500" cy="290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8"/>
          <p:cNvSpPr/>
          <p:nvPr>
            <p:ph idx="3" type="pic"/>
          </p:nvPr>
        </p:nvSpPr>
        <p:spPr>
          <a:xfrm>
            <a:off x="3185399" y="3061625"/>
            <a:ext cx="3257400" cy="143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8"/>
          <p:cNvSpPr/>
          <p:nvPr>
            <p:ph idx="4" type="pic"/>
          </p:nvPr>
        </p:nvSpPr>
        <p:spPr>
          <a:xfrm>
            <a:off x="3302421" y="905132"/>
            <a:ext cx="1817100" cy="181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213" name="Google Shape;213;p18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214" name="Google Shape;214;p18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5" name="Google Shape;215;p18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19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218" name="Google Shape;218;p19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20" name="Google Shape;220;p19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221" name="Google Shape;221;p19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2" name="Google Shape;222;p19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3" name="Google Shape;223;p19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24" name="Google Shape;224;p19"/>
          <p:cNvSpPr txBox="1"/>
          <p:nvPr>
            <p:ph idx="1" type="body"/>
          </p:nvPr>
        </p:nvSpPr>
        <p:spPr>
          <a:xfrm>
            <a:off x="713225" y="1398725"/>
            <a:ext cx="5804100" cy="26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25" name="Google Shape;225;p19"/>
          <p:cNvSpPr txBox="1"/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6" name="Google Shape;226;p19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227" name="Google Shape;227;p19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8" name="Google Shape;228;p19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20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231" name="Google Shape;231;p20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33" name="Google Shape;233;p20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234" name="Google Shape;234;p20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5" name="Google Shape;235;p20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6" name="Google Shape;236;p20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37" name="Google Shape;237;p20"/>
          <p:cNvSpPr txBox="1"/>
          <p:nvPr>
            <p:ph idx="1" type="subTitle"/>
          </p:nvPr>
        </p:nvSpPr>
        <p:spPr>
          <a:xfrm>
            <a:off x="851225" y="3081200"/>
            <a:ext cx="2348100" cy="12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38" name="Google Shape;238;p20"/>
          <p:cNvSpPr txBox="1"/>
          <p:nvPr>
            <p:ph idx="2" type="subTitle"/>
          </p:nvPr>
        </p:nvSpPr>
        <p:spPr>
          <a:xfrm>
            <a:off x="3397950" y="3081200"/>
            <a:ext cx="2348100" cy="12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39" name="Google Shape;239;p20"/>
          <p:cNvSpPr txBox="1"/>
          <p:nvPr>
            <p:ph idx="3" type="subTitle"/>
          </p:nvPr>
        </p:nvSpPr>
        <p:spPr>
          <a:xfrm>
            <a:off x="5944675" y="3081201"/>
            <a:ext cx="2348100" cy="12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40" name="Google Shape;240;p20"/>
          <p:cNvSpPr txBox="1"/>
          <p:nvPr>
            <p:ph idx="4" type="subTitle"/>
          </p:nvPr>
        </p:nvSpPr>
        <p:spPr>
          <a:xfrm>
            <a:off x="851225" y="2256425"/>
            <a:ext cx="2348100" cy="8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41" name="Google Shape;241;p20"/>
          <p:cNvSpPr txBox="1"/>
          <p:nvPr>
            <p:ph idx="5" type="subTitle"/>
          </p:nvPr>
        </p:nvSpPr>
        <p:spPr>
          <a:xfrm>
            <a:off x="3397954" y="2256425"/>
            <a:ext cx="2348100" cy="8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42" name="Google Shape;242;p20"/>
          <p:cNvSpPr txBox="1"/>
          <p:nvPr>
            <p:ph idx="6" type="subTitle"/>
          </p:nvPr>
        </p:nvSpPr>
        <p:spPr>
          <a:xfrm>
            <a:off x="5944675" y="2256425"/>
            <a:ext cx="2348100" cy="8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43" name="Google Shape;243;p20"/>
          <p:cNvSpPr txBox="1"/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grpSp>
        <p:nvGrpSpPr>
          <p:cNvPr id="244" name="Google Shape;244;p20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245" name="Google Shape;245;p20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6" name="Google Shape;246;p20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23" name="Google Shape;23;p3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5" name="Google Shape;25;p3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26" name="Google Shape;26;p3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9" name="Google Shape;29;p3"/>
          <p:cNvSpPr txBox="1"/>
          <p:nvPr>
            <p:ph type="title"/>
          </p:nvPr>
        </p:nvSpPr>
        <p:spPr>
          <a:xfrm>
            <a:off x="4867150" y="3453725"/>
            <a:ext cx="3258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hasCustomPrompt="1" idx="2" type="title"/>
          </p:nvPr>
        </p:nvSpPr>
        <p:spPr>
          <a:xfrm>
            <a:off x="4867150" y="2296925"/>
            <a:ext cx="1724700" cy="92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/>
          <p:nvPr>
            <p:ph idx="3" type="pic"/>
          </p:nvPr>
        </p:nvSpPr>
        <p:spPr>
          <a:xfrm>
            <a:off x="946250" y="1075925"/>
            <a:ext cx="2818200" cy="329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32" name="Google Shape;32;p3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33" name="Google Shape;33;p3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21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249" name="Google Shape;249;p21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51" name="Google Shape;251;p21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252" name="Google Shape;252;p21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3" name="Google Shape;253;p21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4" name="Google Shape;254;p21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55" name="Google Shape;255;p21"/>
          <p:cNvSpPr txBox="1"/>
          <p:nvPr>
            <p:ph idx="1" type="subTitle"/>
          </p:nvPr>
        </p:nvSpPr>
        <p:spPr>
          <a:xfrm>
            <a:off x="1206425" y="1854235"/>
            <a:ext cx="28110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56" name="Google Shape;256;p21"/>
          <p:cNvSpPr txBox="1"/>
          <p:nvPr>
            <p:ph idx="2" type="subTitle"/>
          </p:nvPr>
        </p:nvSpPr>
        <p:spPr>
          <a:xfrm>
            <a:off x="5032977" y="1854228"/>
            <a:ext cx="28110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57" name="Google Shape;257;p21"/>
          <p:cNvSpPr txBox="1"/>
          <p:nvPr>
            <p:ph idx="3" type="subTitle"/>
          </p:nvPr>
        </p:nvSpPr>
        <p:spPr>
          <a:xfrm>
            <a:off x="1206425" y="3390013"/>
            <a:ext cx="28110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58" name="Google Shape;258;p21"/>
          <p:cNvSpPr txBox="1"/>
          <p:nvPr>
            <p:ph idx="4" type="subTitle"/>
          </p:nvPr>
        </p:nvSpPr>
        <p:spPr>
          <a:xfrm>
            <a:off x="5032975" y="3390011"/>
            <a:ext cx="28110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59" name="Google Shape;259;p21"/>
          <p:cNvSpPr txBox="1"/>
          <p:nvPr>
            <p:ph idx="5" type="subTitle"/>
          </p:nvPr>
        </p:nvSpPr>
        <p:spPr>
          <a:xfrm>
            <a:off x="1206424" y="1549679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60" name="Google Shape;260;p21"/>
          <p:cNvSpPr txBox="1"/>
          <p:nvPr>
            <p:ph idx="6" type="subTitle"/>
          </p:nvPr>
        </p:nvSpPr>
        <p:spPr>
          <a:xfrm>
            <a:off x="1206424" y="3085532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61" name="Google Shape;261;p21"/>
          <p:cNvSpPr txBox="1"/>
          <p:nvPr>
            <p:ph idx="7" type="subTitle"/>
          </p:nvPr>
        </p:nvSpPr>
        <p:spPr>
          <a:xfrm>
            <a:off x="5032950" y="1549675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62" name="Google Shape;262;p21"/>
          <p:cNvSpPr txBox="1"/>
          <p:nvPr>
            <p:ph idx="8" type="subTitle"/>
          </p:nvPr>
        </p:nvSpPr>
        <p:spPr>
          <a:xfrm>
            <a:off x="5032950" y="3085525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63" name="Google Shape;263;p21"/>
          <p:cNvSpPr txBox="1"/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grpSp>
        <p:nvGrpSpPr>
          <p:cNvPr id="264" name="Google Shape;264;p21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265" name="Google Shape;265;p21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6" name="Google Shape;266;p21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22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269" name="Google Shape;269;p22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71" name="Google Shape;271;p22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272" name="Google Shape;272;p22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3" name="Google Shape;273;p22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4" name="Google Shape;274;p22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75" name="Google Shape;275;p22"/>
          <p:cNvSpPr txBox="1"/>
          <p:nvPr>
            <p:ph idx="1" type="subTitle"/>
          </p:nvPr>
        </p:nvSpPr>
        <p:spPr>
          <a:xfrm>
            <a:off x="712900" y="2014951"/>
            <a:ext cx="25356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76" name="Google Shape;276;p22"/>
          <p:cNvSpPr txBox="1"/>
          <p:nvPr>
            <p:ph idx="2" type="subTitle"/>
          </p:nvPr>
        </p:nvSpPr>
        <p:spPr>
          <a:xfrm>
            <a:off x="3248550" y="2014961"/>
            <a:ext cx="26490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77" name="Google Shape;277;p22"/>
          <p:cNvSpPr txBox="1"/>
          <p:nvPr>
            <p:ph idx="3" type="subTitle"/>
          </p:nvPr>
        </p:nvSpPr>
        <p:spPr>
          <a:xfrm>
            <a:off x="712900" y="3539850"/>
            <a:ext cx="25356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78" name="Google Shape;278;p22"/>
          <p:cNvSpPr txBox="1"/>
          <p:nvPr>
            <p:ph idx="4" type="subTitle"/>
          </p:nvPr>
        </p:nvSpPr>
        <p:spPr>
          <a:xfrm>
            <a:off x="3248562" y="3539852"/>
            <a:ext cx="26490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79" name="Google Shape;279;p22"/>
          <p:cNvSpPr txBox="1"/>
          <p:nvPr>
            <p:ph idx="5" type="subTitle"/>
          </p:nvPr>
        </p:nvSpPr>
        <p:spPr>
          <a:xfrm>
            <a:off x="5895106" y="2014957"/>
            <a:ext cx="25356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80" name="Google Shape;280;p22"/>
          <p:cNvSpPr txBox="1"/>
          <p:nvPr>
            <p:ph idx="6" type="subTitle"/>
          </p:nvPr>
        </p:nvSpPr>
        <p:spPr>
          <a:xfrm>
            <a:off x="5895126" y="3539850"/>
            <a:ext cx="25356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81" name="Google Shape;281;p22"/>
          <p:cNvSpPr txBox="1"/>
          <p:nvPr>
            <p:ph idx="7" type="subTitle"/>
          </p:nvPr>
        </p:nvSpPr>
        <p:spPr>
          <a:xfrm>
            <a:off x="712900" y="1550750"/>
            <a:ext cx="2535600" cy="4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82" name="Google Shape;282;p22"/>
          <p:cNvSpPr txBox="1"/>
          <p:nvPr>
            <p:ph idx="8" type="subTitle"/>
          </p:nvPr>
        </p:nvSpPr>
        <p:spPr>
          <a:xfrm>
            <a:off x="3248548" y="1550750"/>
            <a:ext cx="2646600" cy="4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83" name="Google Shape;283;p22"/>
          <p:cNvSpPr txBox="1"/>
          <p:nvPr>
            <p:ph idx="9" type="subTitle"/>
          </p:nvPr>
        </p:nvSpPr>
        <p:spPr>
          <a:xfrm>
            <a:off x="5895103" y="1550750"/>
            <a:ext cx="2533200" cy="4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84" name="Google Shape;284;p22"/>
          <p:cNvSpPr txBox="1"/>
          <p:nvPr>
            <p:ph idx="13" type="subTitle"/>
          </p:nvPr>
        </p:nvSpPr>
        <p:spPr>
          <a:xfrm>
            <a:off x="712900" y="3078057"/>
            <a:ext cx="2535600" cy="4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85" name="Google Shape;285;p22"/>
          <p:cNvSpPr txBox="1"/>
          <p:nvPr>
            <p:ph idx="14" type="subTitle"/>
          </p:nvPr>
        </p:nvSpPr>
        <p:spPr>
          <a:xfrm>
            <a:off x="3248548" y="3078054"/>
            <a:ext cx="2646600" cy="4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86" name="Google Shape;286;p22"/>
          <p:cNvSpPr txBox="1"/>
          <p:nvPr>
            <p:ph idx="15" type="subTitle"/>
          </p:nvPr>
        </p:nvSpPr>
        <p:spPr>
          <a:xfrm>
            <a:off x="5895101" y="3078050"/>
            <a:ext cx="2535600" cy="4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87" name="Google Shape;287;p22"/>
          <p:cNvSpPr txBox="1"/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grpSp>
        <p:nvGrpSpPr>
          <p:cNvPr id="288" name="Google Shape;288;p22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289" name="Google Shape;289;p22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0" name="Google Shape;290;p22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23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293" name="Google Shape;293;p23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95" name="Google Shape;295;p23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296" name="Google Shape;296;p23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99" name="Google Shape;299;p23"/>
          <p:cNvSpPr txBox="1"/>
          <p:nvPr>
            <p:ph type="title"/>
          </p:nvPr>
        </p:nvSpPr>
        <p:spPr>
          <a:xfrm>
            <a:off x="2347938" y="75237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0" name="Google Shape;300;p23"/>
          <p:cNvSpPr txBox="1"/>
          <p:nvPr>
            <p:ph idx="1" type="subTitle"/>
          </p:nvPr>
        </p:nvSpPr>
        <p:spPr>
          <a:xfrm>
            <a:off x="1899650" y="2055875"/>
            <a:ext cx="3708900" cy="146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01" name="Google Shape;301;p23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0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02" name="Google Shape;302;p23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303" name="Google Shape;303;p23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4" name="Google Shape;304;p23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24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307" name="Google Shape;307;p24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09" name="Google Shape;309;p24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310" name="Google Shape;310;p24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1" name="Google Shape;311;p24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2" name="Google Shape;312;p24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13" name="Google Shape;313;p24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314" name="Google Shape;314;p24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5" name="Google Shape;315;p24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25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318" name="Google Shape;318;p25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20" name="Google Shape;320;p25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321" name="Google Shape;321;p25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2" name="Google Shape;322;p25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3" name="Google Shape;323;p25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24" name="Google Shape;324;p25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325" name="Google Shape;325;p25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6" name="Google Shape;326;p25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4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37" name="Google Shape;37;p4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9" name="Google Shape;39;p4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40" name="Google Shape;40;p4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43" name="Google Shape;43;p4"/>
          <p:cNvSpPr txBox="1"/>
          <p:nvPr>
            <p:ph idx="1" type="body"/>
          </p:nvPr>
        </p:nvSpPr>
        <p:spPr>
          <a:xfrm>
            <a:off x="720000" y="1400099"/>
            <a:ext cx="77040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5" name="Google Shape;45;p4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46" name="Google Shape;46;p4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" name="Google Shape;47;p4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50" name="Google Shape;50;p5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52" name="Google Shape;52;p5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53" name="Google Shape;53;p5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56" name="Google Shape;56;p5"/>
          <p:cNvSpPr txBox="1"/>
          <p:nvPr>
            <p:ph idx="1" type="subTitle"/>
          </p:nvPr>
        </p:nvSpPr>
        <p:spPr>
          <a:xfrm>
            <a:off x="5017188" y="2650350"/>
            <a:ext cx="26958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2" type="subTitle"/>
          </p:nvPr>
        </p:nvSpPr>
        <p:spPr>
          <a:xfrm>
            <a:off x="1431012" y="2650356"/>
            <a:ext cx="26958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3" type="subTitle"/>
          </p:nvPr>
        </p:nvSpPr>
        <p:spPr>
          <a:xfrm>
            <a:off x="1431000" y="2163425"/>
            <a:ext cx="2695800" cy="4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59" name="Google Shape;59;p5"/>
          <p:cNvSpPr txBox="1"/>
          <p:nvPr>
            <p:ph idx="4" type="subTitle"/>
          </p:nvPr>
        </p:nvSpPr>
        <p:spPr>
          <a:xfrm>
            <a:off x="5017175" y="2163425"/>
            <a:ext cx="2695800" cy="4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b="1" sz="24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grpSp>
        <p:nvGrpSpPr>
          <p:cNvPr id="61" name="Google Shape;61;p5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62" name="Google Shape;62;p5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" name="Google Shape;63;p5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6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66" name="Google Shape;66;p6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68" name="Google Shape;68;p6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69" name="Google Shape;69;p6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" name="Google Shape;70;p6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" name="Google Shape;71;p6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72" name="Google Shape;72;p6"/>
          <p:cNvSpPr txBox="1"/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3" name="Google Shape;73;p6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74" name="Google Shape;74;p6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" name="Google Shape;75;p6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7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78" name="Google Shape;78;p7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80" name="Google Shape;80;p7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81" name="Google Shape;81;p7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" name="Google Shape;83;p7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84" name="Google Shape;84;p7"/>
          <p:cNvSpPr txBox="1"/>
          <p:nvPr>
            <p:ph type="title"/>
          </p:nvPr>
        </p:nvSpPr>
        <p:spPr>
          <a:xfrm>
            <a:off x="713225" y="885888"/>
            <a:ext cx="4294800" cy="10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7"/>
          <p:cNvSpPr txBox="1"/>
          <p:nvPr>
            <p:ph idx="1" type="subTitle"/>
          </p:nvPr>
        </p:nvSpPr>
        <p:spPr>
          <a:xfrm>
            <a:off x="713225" y="1887913"/>
            <a:ext cx="4294800" cy="26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86" name="Google Shape;86;p7"/>
          <p:cNvSpPr/>
          <p:nvPr>
            <p:ph idx="2" type="pic"/>
          </p:nvPr>
        </p:nvSpPr>
        <p:spPr>
          <a:xfrm>
            <a:off x="5237825" y="1001375"/>
            <a:ext cx="2818200" cy="329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87" name="Google Shape;87;p7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88" name="Google Shape;88;p7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" name="Google Shape;89;p7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8"/>
          <p:cNvGrpSpPr/>
          <p:nvPr/>
        </p:nvGrpSpPr>
        <p:grpSpPr>
          <a:xfrm>
            <a:off x="193200" y="148042"/>
            <a:ext cx="4799831" cy="4783313"/>
            <a:chOff x="346793" y="255600"/>
            <a:chExt cx="8450407" cy="4632300"/>
          </a:xfrm>
        </p:grpSpPr>
        <p:sp>
          <p:nvSpPr>
            <p:cNvPr id="92" name="Google Shape;92;p8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346793" y="255605"/>
              <a:ext cx="8450400" cy="283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7894948" y="344267"/>
              <a:ext cx="182700" cy="106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5" name="Google Shape;95;p8"/>
          <p:cNvSpPr/>
          <p:nvPr/>
        </p:nvSpPr>
        <p:spPr>
          <a:xfrm>
            <a:off x="4643352" y="235425"/>
            <a:ext cx="103800" cy="110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8"/>
          <p:cNvSpPr/>
          <p:nvPr/>
        </p:nvSpPr>
        <p:spPr>
          <a:xfrm>
            <a:off x="4782727" y="235425"/>
            <a:ext cx="103800" cy="110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8"/>
          <p:cNvSpPr txBox="1"/>
          <p:nvPr>
            <p:ph type="title"/>
          </p:nvPr>
        </p:nvSpPr>
        <p:spPr>
          <a:xfrm>
            <a:off x="348550" y="597913"/>
            <a:ext cx="4294800" cy="10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9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00" name="Google Shape;100;p9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02" name="Google Shape;102;p9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03" name="Google Shape;103;p9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4" name="Google Shape;104;p9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5" name="Google Shape;105;p9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06" name="Google Shape;106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7" name="Google Shape;107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/>
          <p:nvPr>
            <p:ph idx="2" type="pic"/>
          </p:nvPr>
        </p:nvSpPr>
        <p:spPr>
          <a:xfrm>
            <a:off x="0" y="-14875"/>
            <a:ext cx="9144000" cy="51585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10"/>
          <p:cNvSpPr txBox="1"/>
          <p:nvPr>
            <p:ph type="title"/>
          </p:nvPr>
        </p:nvSpPr>
        <p:spPr>
          <a:xfrm>
            <a:off x="926200" y="681525"/>
            <a:ext cx="2705100" cy="111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drich"/>
              <a:buNone/>
              <a:defRPr b="1" sz="2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b="1" sz="3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b="1" sz="3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b="1" sz="3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b="1" sz="3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b="1" sz="3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b="1" sz="3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b="1" sz="3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b="1" sz="30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gif"/><Relationship Id="rId4" Type="http://schemas.openxmlformats.org/officeDocument/2006/relationships/image" Target="../media/image8.gif"/><Relationship Id="rId5" Type="http://schemas.openxmlformats.org/officeDocument/2006/relationships/image" Target="../media/image4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8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bBHJ4Wn8SKwbqP9MRhHG5FexEhUUnjGk/view" TargetMode="External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hyperlink" Target="http://drive.google.com/file/d/1y_qNGV5RU_9-dH_kIF2yp8Lk9UKicYUR/view" TargetMode="External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26"/>
          <p:cNvGrpSpPr/>
          <p:nvPr/>
        </p:nvGrpSpPr>
        <p:grpSpPr>
          <a:xfrm>
            <a:off x="6442850" y="1530900"/>
            <a:ext cx="1625700" cy="1625700"/>
            <a:chOff x="4653650" y="1256600"/>
            <a:chExt cx="1625700" cy="1625700"/>
          </a:xfrm>
        </p:grpSpPr>
        <p:sp>
          <p:nvSpPr>
            <p:cNvPr id="332" name="Google Shape;332;p26"/>
            <p:cNvSpPr/>
            <p:nvPr/>
          </p:nvSpPr>
          <p:spPr>
            <a:xfrm>
              <a:off x="4653650" y="1256600"/>
              <a:ext cx="1625700" cy="1625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4653650" y="1256600"/>
              <a:ext cx="1625700" cy="159600"/>
            </a:xfrm>
            <a:prstGeom prst="rect">
              <a:avLst/>
            </a:prstGeom>
            <a:solidFill>
              <a:srgbClr val="FFB3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34" name="Google Shape;334;p26"/>
          <p:cNvSpPr txBox="1"/>
          <p:nvPr>
            <p:ph type="ctrTitle"/>
          </p:nvPr>
        </p:nvSpPr>
        <p:spPr>
          <a:xfrm>
            <a:off x="1199900" y="726950"/>
            <a:ext cx="3542100" cy="30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F1E6EF"/>
                </a:solidFill>
              </a:rPr>
              <a:t>WIT HACKATHON</a:t>
            </a:r>
            <a:endParaRPr i="1" sz="2400">
              <a:solidFill>
                <a:srgbClr val="F1E6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6CFFA"/>
                </a:solidFill>
              </a:rPr>
              <a:t>TechDivas presents:</a:t>
            </a:r>
            <a:endParaRPr sz="2000">
              <a:solidFill>
                <a:srgbClr val="E6CFF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BiteSavr</a:t>
            </a: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6820498" y="2096271"/>
            <a:ext cx="880576" cy="474590"/>
          </a:xfrm>
          <a:custGeom>
            <a:rect b="b" l="l" r="r" t="t"/>
            <a:pathLst>
              <a:path extrusionOk="0" h="872" w="1618">
                <a:moveTo>
                  <a:pt x="1093" y="11"/>
                </a:moveTo>
                <a:cubicBezTo>
                  <a:pt x="1064" y="-8"/>
                  <a:pt x="1024" y="0"/>
                  <a:pt x="1005" y="29"/>
                </a:cubicBezTo>
                <a:lnTo>
                  <a:pt x="508" y="774"/>
                </a:lnTo>
                <a:cubicBezTo>
                  <a:pt x="488" y="803"/>
                  <a:pt x="496" y="842"/>
                  <a:pt x="525" y="861"/>
                </a:cubicBezTo>
                <a:cubicBezTo>
                  <a:pt x="554" y="881"/>
                  <a:pt x="593" y="873"/>
                  <a:pt x="613" y="844"/>
                </a:cubicBezTo>
                <a:lnTo>
                  <a:pt x="1110" y="99"/>
                </a:lnTo>
                <a:cubicBezTo>
                  <a:pt x="1130" y="70"/>
                  <a:pt x="1122" y="31"/>
                  <a:pt x="1093" y="11"/>
                </a:cubicBezTo>
                <a:moveTo>
                  <a:pt x="1607" y="401"/>
                </a:moveTo>
                <a:lnTo>
                  <a:pt x="1359" y="29"/>
                </a:lnTo>
                <a:cubicBezTo>
                  <a:pt x="1339" y="0"/>
                  <a:pt x="1300" y="-8"/>
                  <a:pt x="1271" y="11"/>
                </a:cubicBezTo>
                <a:cubicBezTo>
                  <a:pt x="1242" y="31"/>
                  <a:pt x="1234" y="70"/>
                  <a:pt x="1254" y="99"/>
                </a:cubicBezTo>
                <a:lnTo>
                  <a:pt x="1479" y="436"/>
                </a:lnTo>
                <a:lnTo>
                  <a:pt x="1254" y="774"/>
                </a:lnTo>
                <a:cubicBezTo>
                  <a:pt x="1234" y="803"/>
                  <a:pt x="1242" y="842"/>
                  <a:pt x="1271" y="861"/>
                </a:cubicBezTo>
                <a:cubicBezTo>
                  <a:pt x="1300" y="881"/>
                  <a:pt x="1339" y="873"/>
                  <a:pt x="1359" y="844"/>
                </a:cubicBezTo>
                <a:lnTo>
                  <a:pt x="1607" y="471"/>
                </a:lnTo>
                <a:cubicBezTo>
                  <a:pt x="1622" y="450"/>
                  <a:pt x="1622" y="422"/>
                  <a:pt x="1607" y="401"/>
                </a:cubicBezTo>
                <a:moveTo>
                  <a:pt x="364" y="99"/>
                </a:moveTo>
                <a:lnTo>
                  <a:pt x="139" y="436"/>
                </a:lnTo>
                <a:lnTo>
                  <a:pt x="364" y="774"/>
                </a:lnTo>
                <a:cubicBezTo>
                  <a:pt x="384" y="803"/>
                  <a:pt x="376" y="842"/>
                  <a:pt x="347" y="861"/>
                </a:cubicBezTo>
                <a:cubicBezTo>
                  <a:pt x="318" y="881"/>
                  <a:pt x="279" y="873"/>
                  <a:pt x="259" y="844"/>
                </a:cubicBezTo>
                <a:lnTo>
                  <a:pt x="10" y="471"/>
                </a:lnTo>
                <a:cubicBezTo>
                  <a:pt x="-4" y="450"/>
                  <a:pt x="-4" y="422"/>
                  <a:pt x="10" y="401"/>
                </a:cubicBezTo>
                <a:lnTo>
                  <a:pt x="259" y="29"/>
                </a:lnTo>
                <a:cubicBezTo>
                  <a:pt x="278" y="0"/>
                  <a:pt x="318" y="-8"/>
                  <a:pt x="347" y="11"/>
                </a:cubicBezTo>
                <a:cubicBezTo>
                  <a:pt x="376" y="31"/>
                  <a:pt x="384" y="70"/>
                  <a:pt x="364" y="9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6"/>
          <p:cNvSpPr txBox="1"/>
          <p:nvPr>
            <p:ph idx="1" type="subTitle"/>
          </p:nvPr>
        </p:nvSpPr>
        <p:spPr>
          <a:xfrm>
            <a:off x="5318725" y="3074550"/>
            <a:ext cx="2497200" cy="10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By Ella Smith, 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Aditi Khedkar, 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Bhakthi Salimath</a:t>
            </a:r>
            <a:endParaRPr sz="1500"/>
          </a:p>
        </p:txBody>
      </p:sp>
      <p:sp>
        <p:nvSpPr>
          <p:cNvPr id="337" name="Google Shape;337;p26"/>
          <p:cNvSpPr/>
          <p:nvPr/>
        </p:nvSpPr>
        <p:spPr>
          <a:xfrm>
            <a:off x="5318787" y="2914950"/>
            <a:ext cx="2497200" cy="159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Pixel Stars GIFs | Tenor" id="338" name="Google Shape;3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5443" y="2660800"/>
            <a:ext cx="326550" cy="295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xel Love Sticker - Find &amp; Share on GIPHY" id="339" name="Google Shape;33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9900" y="978650"/>
            <a:ext cx="689550" cy="68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6"/>
          <p:cNvSpPr txBox="1"/>
          <p:nvPr/>
        </p:nvSpPr>
        <p:spPr>
          <a:xfrm>
            <a:off x="1199900" y="3820550"/>
            <a:ext cx="296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Your smart shopping company</a:t>
            </a:r>
            <a:endParaRPr i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225" y="719375"/>
            <a:ext cx="4063374" cy="422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312" y="714750"/>
            <a:ext cx="4195374" cy="41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7"/>
          <p:cNvSpPr txBox="1"/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</a:t>
            </a:r>
            <a:r>
              <a:rPr lang="en"/>
              <a:t>implementation</a:t>
            </a:r>
            <a:endParaRPr/>
          </a:p>
        </p:txBody>
      </p:sp>
      <p:sp>
        <p:nvSpPr>
          <p:cNvPr id="418" name="Google Shape;418;p37"/>
          <p:cNvSpPr txBox="1"/>
          <p:nvPr>
            <p:ph idx="4294967295" type="subTitle"/>
          </p:nvPr>
        </p:nvSpPr>
        <p:spPr>
          <a:xfrm>
            <a:off x="1104525" y="1398725"/>
            <a:ext cx="7319700" cy="30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Features:</a:t>
            </a:r>
            <a:endParaRPr i="1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i="1" lang="en"/>
              <a:t> </a:t>
            </a:r>
            <a:r>
              <a:rPr i="1" lang="en"/>
              <a:t>Expanding to include more stores and online options.</a:t>
            </a:r>
            <a:endParaRPr i="1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i="1" lang="en"/>
              <a:t>Automatically download PDFs of the stores weekly specials &amp; catalogue. </a:t>
            </a:r>
            <a:endParaRPr i="1"/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i="1" lang="en"/>
              <a:t>Adding recipe suggestions based on shopping lists.</a:t>
            </a:r>
            <a:endParaRPr i="1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/>
              <a:t>Vision: </a:t>
            </a:r>
            <a:endParaRPr b="1" i="1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/>
              <a:t>Become the go-to app for grocery shopping, </a:t>
            </a:r>
            <a:endParaRPr b="1" i="1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/>
              <a:t>     helping users save money and time.</a:t>
            </a:r>
            <a:endParaRPr b="1" i="1"/>
          </a:p>
        </p:txBody>
      </p:sp>
      <p:pic>
        <p:nvPicPr>
          <p:cNvPr descr="Top 10 Supermarkets in Australia - Shop Smarter" id="419" name="Google Shape;4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0525" y="2750875"/>
            <a:ext cx="3033699" cy="1963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7"/>
          <p:cNvSpPr txBox="1"/>
          <p:nvPr/>
        </p:nvSpPr>
        <p:spPr>
          <a:xfrm>
            <a:off x="5299975" y="4618300"/>
            <a:ext cx="40470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[2] (Top 10 Supermarkets in Australia - Shop Smarter, 2022) .</a:t>
            </a:r>
            <a:endParaRPr sz="85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1" name="Google Shape;421;p37"/>
          <p:cNvSpPr/>
          <p:nvPr/>
        </p:nvSpPr>
        <p:spPr>
          <a:xfrm>
            <a:off x="5390535" y="2624887"/>
            <a:ext cx="2584800" cy="126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8"/>
          <p:cNvSpPr txBox="1"/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427" name="Google Shape;427;p38"/>
          <p:cNvSpPr txBox="1"/>
          <p:nvPr/>
        </p:nvSpPr>
        <p:spPr>
          <a:xfrm>
            <a:off x="1439500" y="1303700"/>
            <a:ext cx="521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8" name="Google Shape;428;p38"/>
          <p:cNvSpPr txBox="1"/>
          <p:nvPr>
            <p:ph idx="4294967295" type="subTitle"/>
          </p:nvPr>
        </p:nvSpPr>
        <p:spPr>
          <a:xfrm>
            <a:off x="928800" y="4192850"/>
            <a:ext cx="728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/>
              <a:t>                                    Please feel free to ask us questions about our project!</a:t>
            </a:r>
            <a:endParaRPr b="1" i="1"/>
          </a:p>
        </p:txBody>
      </p:sp>
      <p:sp>
        <p:nvSpPr>
          <p:cNvPr id="429" name="Google Shape;429;p38"/>
          <p:cNvSpPr txBox="1"/>
          <p:nvPr>
            <p:ph idx="4294967295" type="ctrTitle"/>
          </p:nvPr>
        </p:nvSpPr>
        <p:spPr>
          <a:xfrm>
            <a:off x="3124950" y="2103301"/>
            <a:ext cx="2894100" cy="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i="1" lang="en" sz="4340"/>
              <a:t>BiteSavr</a:t>
            </a:r>
            <a:endParaRPr b="0" i="1" sz="344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39"/>
          <p:cNvGrpSpPr/>
          <p:nvPr/>
        </p:nvGrpSpPr>
        <p:grpSpPr>
          <a:xfrm>
            <a:off x="2513911" y="3601686"/>
            <a:ext cx="4115297" cy="986962"/>
            <a:chOff x="6442850" y="1530900"/>
            <a:chExt cx="1625700" cy="1625700"/>
          </a:xfrm>
        </p:grpSpPr>
        <p:sp>
          <p:nvSpPr>
            <p:cNvPr id="435" name="Google Shape;435;p39"/>
            <p:cNvSpPr/>
            <p:nvPr/>
          </p:nvSpPr>
          <p:spPr>
            <a:xfrm>
              <a:off x="6442850" y="1530900"/>
              <a:ext cx="1625700" cy="1625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6442850" y="1530900"/>
              <a:ext cx="1625700" cy="159600"/>
            </a:xfrm>
            <a:prstGeom prst="rect">
              <a:avLst/>
            </a:prstGeom>
            <a:solidFill>
              <a:srgbClr val="FFB3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37" name="Google Shape;437;p39"/>
          <p:cNvSpPr txBox="1"/>
          <p:nvPr>
            <p:ph type="ctrTitle"/>
          </p:nvPr>
        </p:nvSpPr>
        <p:spPr>
          <a:xfrm>
            <a:off x="322125" y="893363"/>
            <a:ext cx="4808400" cy="55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4540"/>
              <a:t>BiteSavr</a:t>
            </a:r>
            <a:endParaRPr i="1" sz="3640"/>
          </a:p>
        </p:txBody>
      </p:sp>
      <p:sp>
        <p:nvSpPr>
          <p:cNvPr id="438" name="Google Shape;438;p39"/>
          <p:cNvSpPr txBox="1"/>
          <p:nvPr>
            <p:ph idx="1" type="subTitle"/>
          </p:nvPr>
        </p:nvSpPr>
        <p:spPr>
          <a:xfrm>
            <a:off x="2514403" y="3697114"/>
            <a:ext cx="4115700" cy="8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Xoxo, 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★ TechDivas ★</a:t>
            </a:r>
            <a:endParaRPr sz="1500"/>
          </a:p>
        </p:txBody>
      </p:sp>
      <p:pic>
        <p:nvPicPr>
          <p:cNvPr descr="Pixel Stars GIFs | Tenor" id="439" name="Google Shape;43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93" y="312500"/>
            <a:ext cx="326550" cy="295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nk GIFs - Get the best gif on GIFER" id="440" name="Google Shape;44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0025" y="4067550"/>
            <a:ext cx="1004600" cy="909175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9"/>
          <p:cNvSpPr txBox="1"/>
          <p:nvPr/>
        </p:nvSpPr>
        <p:spPr>
          <a:xfrm>
            <a:off x="1461000" y="1768725"/>
            <a:ext cx="62211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1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Thank you!</a:t>
            </a:r>
            <a:endParaRPr b="1" sz="6100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pic>
        <p:nvPicPr>
          <p:cNvPr descr="Pixel Love Sticker - Find &amp; Share on GIPHY" id="442" name="Google Shape;44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1550" y="3046125"/>
            <a:ext cx="689550" cy="6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0"/>
          <p:cNvSpPr txBox="1"/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48" name="Google Shape;448;p40"/>
          <p:cNvSpPr txBox="1"/>
          <p:nvPr/>
        </p:nvSpPr>
        <p:spPr>
          <a:xfrm>
            <a:off x="1439500" y="1303700"/>
            <a:ext cx="521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9" name="Google Shape;449;p40"/>
          <p:cNvSpPr txBox="1"/>
          <p:nvPr>
            <p:ph idx="4294967295" type="subTitle"/>
          </p:nvPr>
        </p:nvSpPr>
        <p:spPr>
          <a:xfrm>
            <a:off x="1104525" y="1398725"/>
            <a:ext cx="7319700" cy="30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en"/>
              <a:t>[1] - Top 10 Supermarkets in Australia - Shop Smarter. (2022, October 5). RedSheep. https://www.trolleymfg.com/supermarkets-in-australia/</a:t>
            </a:r>
            <a:endParaRPr i="1"/>
          </a:p>
          <a:p>
            <a:pPr indent="-304800" lvl="0" marL="457200" rtl="0" algn="l">
              <a:spcBef>
                <a:spcPts val="1600"/>
              </a:spcBef>
              <a:spcAft>
                <a:spcPts val="1600"/>
              </a:spcAft>
              <a:buSzPts val="1200"/>
              <a:buChar char="●"/>
            </a:pPr>
            <a:r>
              <a:rPr i="1" lang="en"/>
              <a:t>[2] - </a:t>
            </a:r>
            <a:r>
              <a:rPr i="1" lang="en"/>
              <a:t>The impact of supermarket prices on consumers. (2020). Aph.gov.au. https://www.aph.gov.au/Parliamentary_Business/Committees/Senate/Supermarket_Prices/SupermarketPrices/Report/Chapter_3_-_The_impact_of_supermarket_prices_on_consumers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7"/>
          <p:cNvSpPr txBox="1"/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346" name="Google Shape;346;p27"/>
          <p:cNvSpPr txBox="1"/>
          <p:nvPr>
            <p:ph idx="4294967295" type="subTitle"/>
          </p:nvPr>
        </p:nvSpPr>
        <p:spPr>
          <a:xfrm>
            <a:off x="720000" y="1398725"/>
            <a:ext cx="7704000" cy="30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 sz="1300"/>
              <a:t>Many consumers struggle to find the best prices across multiple grocery stores.</a:t>
            </a:r>
            <a:endParaRPr sz="1300"/>
          </a:p>
          <a:p>
            <a:pPr indent="-311150" lvl="1" marL="914400" rtl="0" algn="l">
              <a:spcBef>
                <a:spcPts val="16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Time-consuming price comparisons</a:t>
            </a:r>
            <a:endParaRPr sz="1300"/>
          </a:p>
          <a:p>
            <a:pPr indent="-311150" lvl="1" marL="914400" rtl="0" algn="l">
              <a:spcBef>
                <a:spcPts val="16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Uncertainty about where to shop for the best deals</a:t>
            </a:r>
            <a:endParaRPr sz="1300"/>
          </a:p>
          <a:p>
            <a:pPr indent="-311150" lvl="1" marL="914400" rtl="0" algn="l">
              <a:spcBef>
                <a:spcPts val="16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Frustration of overspending on groceries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347" name="Google Shape;347;p27"/>
          <p:cNvPicPr preferRelativeResize="0"/>
          <p:nvPr/>
        </p:nvPicPr>
        <p:blipFill rotWithShape="1">
          <a:blip r:embed="rId3">
            <a:alphaModFix/>
          </a:blip>
          <a:srcRect b="14177" l="0" r="0" t="0"/>
          <a:stretch/>
        </p:blipFill>
        <p:spPr>
          <a:xfrm>
            <a:off x="5042800" y="2728125"/>
            <a:ext cx="3693825" cy="20394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8" name="Google Shape;348;p27"/>
          <p:cNvSpPr txBox="1"/>
          <p:nvPr/>
        </p:nvSpPr>
        <p:spPr>
          <a:xfrm>
            <a:off x="4943125" y="4686850"/>
            <a:ext cx="42552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5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Fair Food WA and WA Council of Social Service, </a:t>
            </a:r>
            <a:r>
              <a:rPr i="1" lang="en" sz="85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Submission 6,</a:t>
            </a:r>
            <a:r>
              <a:rPr lang="en" sz="85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p. 2          .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9" name="Google Shape;349;p27"/>
          <p:cNvSpPr/>
          <p:nvPr/>
        </p:nvSpPr>
        <p:spPr>
          <a:xfrm>
            <a:off x="5034363" y="2571750"/>
            <a:ext cx="3710700" cy="159600"/>
          </a:xfrm>
          <a:prstGeom prst="rect">
            <a:avLst/>
          </a:prstGeom>
          <a:solidFill>
            <a:srgbClr val="FFB3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0" name="Google Shape;35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0650" y="3447050"/>
            <a:ext cx="3523999" cy="938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1" name="Google Shape;351;p27"/>
          <p:cNvSpPr txBox="1"/>
          <p:nvPr/>
        </p:nvSpPr>
        <p:spPr>
          <a:xfrm>
            <a:off x="7349525" y="82325"/>
            <a:ext cx="6585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Google Shape;352;p27"/>
          <p:cNvSpPr txBox="1"/>
          <p:nvPr/>
        </p:nvSpPr>
        <p:spPr>
          <a:xfrm>
            <a:off x="2571175" y="534150"/>
            <a:ext cx="521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3" name="Google Shape;353;p27"/>
          <p:cNvSpPr txBox="1"/>
          <p:nvPr/>
        </p:nvSpPr>
        <p:spPr>
          <a:xfrm>
            <a:off x="7055550" y="1164175"/>
            <a:ext cx="16896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" name="Google Shape;354;p27"/>
          <p:cNvSpPr txBox="1"/>
          <p:nvPr/>
        </p:nvSpPr>
        <p:spPr>
          <a:xfrm>
            <a:off x="3060075" y="570375"/>
            <a:ext cx="521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5" name="Google Shape;355;p27"/>
          <p:cNvSpPr/>
          <p:nvPr/>
        </p:nvSpPr>
        <p:spPr>
          <a:xfrm>
            <a:off x="984638" y="3287450"/>
            <a:ext cx="3540000" cy="159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Pink GIFs - Get the best gif on GIFER" id="356" name="Google Shape;35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86075" y="657788"/>
            <a:ext cx="1004600" cy="90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8"/>
          <p:cNvSpPr txBox="1"/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362" name="Google Shape;362;p28"/>
          <p:cNvSpPr txBox="1"/>
          <p:nvPr>
            <p:ph idx="4294967295" type="subTitle"/>
          </p:nvPr>
        </p:nvSpPr>
        <p:spPr>
          <a:xfrm>
            <a:off x="1104525" y="1475725"/>
            <a:ext cx="7319700" cy="30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i="1" lang="en" sz="1500"/>
              <a:t>Busy families</a:t>
            </a:r>
            <a:endParaRPr i="1"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i="1" lang="en" sz="1500"/>
              <a:t>Students</a:t>
            </a:r>
            <a:endParaRPr i="1"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i="1" lang="en" sz="1500"/>
              <a:t>Budget-conscious shoppers</a:t>
            </a:r>
            <a:endParaRPr i="1"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500"/>
              <a:t>Intention</a:t>
            </a:r>
            <a:r>
              <a:rPr i="1" lang="en" sz="1500"/>
              <a:t>:</a:t>
            </a:r>
            <a:endParaRPr i="1" sz="1500"/>
          </a:p>
          <a:p>
            <a:pPr indent="-323850" lvl="1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○"/>
            </a:pPr>
            <a:r>
              <a:rPr i="1" lang="en" sz="1500"/>
              <a:t>Saves time and money</a:t>
            </a:r>
            <a:endParaRPr i="1" sz="1500"/>
          </a:p>
          <a:p>
            <a:pPr indent="-323850" lvl="1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○"/>
            </a:pPr>
            <a:r>
              <a:rPr i="1" lang="en" sz="1500"/>
              <a:t>Simplifies the shopping experience</a:t>
            </a:r>
            <a:endParaRPr i="1" sz="1500"/>
          </a:p>
          <a:p>
            <a:pPr indent="-323850" lvl="1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○"/>
            </a:pPr>
            <a:r>
              <a:rPr i="1" lang="en" sz="1500"/>
              <a:t>Offers transparency in pricing</a:t>
            </a:r>
            <a:endParaRPr i="1"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  <p:pic>
        <p:nvPicPr>
          <p:cNvPr id="363" name="Google Shape;3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5700" y="2173794"/>
            <a:ext cx="2584750" cy="1557218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8"/>
          <p:cNvSpPr/>
          <p:nvPr/>
        </p:nvSpPr>
        <p:spPr>
          <a:xfrm>
            <a:off x="5545710" y="2047787"/>
            <a:ext cx="2584800" cy="126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9"/>
          <p:cNvSpPr txBox="1"/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Qualities of Our App</a:t>
            </a:r>
            <a:endParaRPr/>
          </a:p>
        </p:txBody>
      </p:sp>
      <p:sp>
        <p:nvSpPr>
          <p:cNvPr id="370" name="Google Shape;370;p29"/>
          <p:cNvSpPr txBox="1"/>
          <p:nvPr>
            <p:ph idx="4294967295" type="subTitle"/>
          </p:nvPr>
        </p:nvSpPr>
        <p:spPr>
          <a:xfrm>
            <a:off x="1104525" y="1475725"/>
            <a:ext cx="4656600" cy="33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 sz="1600"/>
              <a:t> </a:t>
            </a:r>
            <a:r>
              <a:rPr i="1" lang="en" sz="1600"/>
              <a:t>User-Friendly Interface: Intuitive design for easy navigation</a:t>
            </a:r>
            <a:endParaRPr i="1"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i="1" lang="en" sz="1600"/>
              <a:t>Personalized Shopping Lists: Input your list and let </a:t>
            </a:r>
            <a:r>
              <a:rPr b="1" i="1" lang="en" sz="1600"/>
              <a:t>BiteSavr</a:t>
            </a:r>
            <a:r>
              <a:rPr i="1" lang="en" sz="1600"/>
              <a:t> do the work.</a:t>
            </a:r>
            <a:endParaRPr i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i="1" lang="en" sz="1600"/>
              <a:t>Price Comparison: Real-time price checking across Coles, Aldi, and Woolworths.</a:t>
            </a:r>
            <a:endParaRPr i="1" sz="16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i="1" lang="en" sz="1600"/>
              <a:t>Store Selection: Option to filter results by specific stores</a:t>
            </a:r>
            <a:r>
              <a:rPr i="1" lang="en"/>
              <a:t>.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  <p:pic>
        <p:nvPicPr>
          <p:cNvPr descr="Coles zeroes in on Chinese market with new logo application" id="371" name="Google Shape;3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0734" y="3597864"/>
            <a:ext cx="2417240" cy="144146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2" name="Google Shape;372;p29"/>
          <p:cNvSpPr/>
          <p:nvPr/>
        </p:nvSpPr>
        <p:spPr>
          <a:xfrm>
            <a:off x="6140800" y="3407375"/>
            <a:ext cx="2417100" cy="190500"/>
          </a:xfrm>
          <a:prstGeom prst="rect">
            <a:avLst/>
          </a:prstGeom>
          <a:solidFill>
            <a:srgbClr val="FFB3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"/>
          <p:cNvSpPr txBox="1"/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378" name="Google Shape;378;p30"/>
          <p:cNvSpPr txBox="1"/>
          <p:nvPr>
            <p:ph idx="4294967295" type="subTitle"/>
          </p:nvPr>
        </p:nvSpPr>
        <p:spPr>
          <a:xfrm>
            <a:off x="1104525" y="1475725"/>
            <a:ext cx="7319700" cy="30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 u="sng"/>
              <a:t>How it Works</a:t>
            </a:r>
            <a:endParaRPr b="1" i="1" sz="1600" u="sng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i="1" lang="en" sz="1600"/>
              <a:t>Users input their shopping list.</a:t>
            </a:r>
            <a:endParaRPr i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i="1" lang="en" sz="1600"/>
              <a:t>BiteSavr retrieves current prices from selected stores.</a:t>
            </a:r>
            <a:endParaRPr i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i="1" lang="en" sz="1600"/>
              <a:t>Provides a list of the cheapest options across different stores or if you only want to shop at 1.</a:t>
            </a:r>
            <a:endParaRPr i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/>
              <a:t>*We’ll walk through a hypothetical scenario of a user finding the best prices for their list*</a:t>
            </a:r>
            <a:endParaRPr b="1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1"/>
          <p:cNvSpPr txBox="1"/>
          <p:nvPr>
            <p:ph type="title"/>
          </p:nvPr>
        </p:nvSpPr>
        <p:spPr>
          <a:xfrm>
            <a:off x="720000" y="1782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Demo</a:t>
            </a:r>
            <a:endParaRPr/>
          </a:p>
        </p:txBody>
      </p:sp>
      <p:pic>
        <p:nvPicPr>
          <p:cNvPr id="384" name="Google Shape;384;p31" title="My Movi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6287" y="700500"/>
            <a:ext cx="7391424" cy="415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525" y="1271074"/>
            <a:ext cx="2528035" cy="3039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2" title="catalogueParsing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9700" y="949050"/>
            <a:ext cx="5033950" cy="377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3"/>
          <p:cNvSpPr txBox="1"/>
          <p:nvPr>
            <p:ph type="title"/>
          </p:nvPr>
        </p:nvSpPr>
        <p:spPr>
          <a:xfrm>
            <a:off x="720000" y="1782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Demo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4"/>
          <p:cNvSpPr txBox="1"/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Diagram</a:t>
            </a:r>
            <a:endParaRPr/>
          </a:p>
        </p:txBody>
      </p:sp>
      <p:cxnSp>
        <p:nvCxnSpPr>
          <p:cNvPr id="401" name="Google Shape;401;p34"/>
          <p:cNvCxnSpPr/>
          <p:nvPr/>
        </p:nvCxnSpPr>
        <p:spPr>
          <a:xfrm>
            <a:off x="4947825" y="5042650"/>
            <a:ext cx="4022100" cy="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" name="Google Shape;402;p34"/>
          <p:cNvSpPr txBox="1"/>
          <p:nvPr>
            <p:ph idx="4294967295" type="subTitle"/>
          </p:nvPr>
        </p:nvSpPr>
        <p:spPr>
          <a:xfrm>
            <a:off x="1208425" y="1486050"/>
            <a:ext cx="6909600" cy="30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 u="sng"/>
              <a:t>Our  Wireframe!</a:t>
            </a:r>
            <a:endParaRPr b="1" i="1" sz="1500" u="sng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i="1" lang="en" sz="1500"/>
              <a:t>This image details the frontend ui and its connection to our backend work</a:t>
            </a:r>
            <a:endParaRPr i="1" sz="1500"/>
          </a:p>
          <a:p>
            <a:pPr indent="-323850" lvl="0" marL="457200" rtl="0" algn="l">
              <a:spcBef>
                <a:spcPts val="1600"/>
              </a:spcBef>
              <a:spcAft>
                <a:spcPts val="1600"/>
              </a:spcAft>
              <a:buSzPts val="1500"/>
              <a:buChar char="●"/>
            </a:pPr>
            <a:r>
              <a:rPr i="1" lang="en" sz="1500"/>
              <a:t>The backend section shows comparing between the databases  to find the lowest aggregated cost</a:t>
            </a:r>
            <a:endParaRPr i="1"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nior Frontend Developer Portfolio by Slidesgo">
  <a:themeElements>
    <a:clrScheme name="Simple Light">
      <a:dk1>
        <a:srgbClr val="FFFFFF"/>
      </a:dk1>
      <a:lt1>
        <a:srgbClr val="292828"/>
      </a:lt1>
      <a:dk2>
        <a:srgbClr val="A67FF1"/>
      </a:dk2>
      <a:lt2>
        <a:srgbClr val="F5B150"/>
      </a:lt2>
      <a:accent1>
        <a:srgbClr val="C0E67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