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ppt/tags/tag2.xml" ContentType="application/vnd.openxmlformats-officedocument.presentationml.tags+xml"/>
  <Override PartName="/ppt/notesSlides/notesSlide3.xml" ContentType="application/vnd.openxmlformats-officedocument.presentationml.notesSlide+xml"/>
  <Override PartName="/ppt/tags/tag3.xml" ContentType="application/vnd.openxmlformats-officedocument.presentationml.tags+xml"/>
  <Override PartName="/ppt/notesSlides/notesSlide4.xml" ContentType="application/vnd.openxmlformats-officedocument.presentationml.notesSlide+xml"/>
  <Override PartName="/ppt/notesSlides/notesSlide5.xml" ContentType="application/vnd.openxmlformats-officedocument.presentationml.notesSlide+xml"/>
  <Override PartName="/ppt/media/image5.jpg" ContentType="image/png"/>
  <Override PartName="/ppt/tags/tag4.xml" ContentType="application/vnd.openxmlformats-officedocument.presentationml.tags+xml"/>
  <Override PartName="/ppt/notesSlides/notesSlide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sldIdLst>
    <p:sldId id="270" r:id="rId2"/>
    <p:sldId id="271" r:id="rId3"/>
    <p:sldId id="261" r:id="rId4"/>
    <p:sldId id="265" r:id="rId5"/>
    <p:sldId id="266" r:id="rId6"/>
    <p:sldId id="267"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868AA03-517E-4C06-9C25-31A89888A5EE}" v="21" dt="2021-01-30T20:53:19.89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62" d="100"/>
          <a:sy n="62" d="100"/>
        </p:scale>
        <p:origin x="828"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 Id="rId14"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ryan Caron" userId="c2184de4-5428-4a30-afc7-aeef655bcbd2" providerId="ADAL" clId="{8868AA03-517E-4C06-9C25-31A89888A5EE}"/>
    <pc:docChg chg="undo custSel mod addSld delSld modSld sldOrd">
      <pc:chgData name="Bryan Caron" userId="c2184de4-5428-4a30-afc7-aeef655bcbd2" providerId="ADAL" clId="{8868AA03-517E-4C06-9C25-31A89888A5EE}" dt="2021-01-30T20:54:30.699" v="296" actId="478"/>
      <pc:docMkLst>
        <pc:docMk/>
      </pc:docMkLst>
      <pc:sldChg chg="del">
        <pc:chgData name="Bryan Caron" userId="c2184de4-5428-4a30-afc7-aeef655bcbd2" providerId="ADAL" clId="{8868AA03-517E-4C06-9C25-31A89888A5EE}" dt="2021-01-30T00:11:18.184" v="0" actId="2696"/>
        <pc:sldMkLst>
          <pc:docMk/>
          <pc:sldMk cId="1920463873" sldId="256"/>
        </pc:sldMkLst>
      </pc:sldChg>
      <pc:sldChg chg="addSp delSp modSp del mod">
        <pc:chgData name="Bryan Caron" userId="c2184de4-5428-4a30-afc7-aeef655bcbd2" providerId="ADAL" clId="{8868AA03-517E-4C06-9C25-31A89888A5EE}" dt="2021-01-30T07:30:40.731" v="15" actId="47"/>
        <pc:sldMkLst>
          <pc:docMk/>
          <pc:sldMk cId="1486271011" sldId="259"/>
        </pc:sldMkLst>
        <pc:spChg chg="del">
          <ac:chgData name="Bryan Caron" userId="c2184de4-5428-4a30-afc7-aeef655bcbd2" providerId="ADAL" clId="{8868AA03-517E-4C06-9C25-31A89888A5EE}" dt="2021-01-30T07:28:58.440" v="1" actId="478"/>
          <ac:spMkLst>
            <pc:docMk/>
            <pc:sldMk cId="1486271011" sldId="259"/>
            <ac:spMk id="3" creationId="{A455FFC8-679F-463A-B644-D6193E777DFF}"/>
          </ac:spMkLst>
        </pc:spChg>
        <pc:picChg chg="add del mod">
          <ac:chgData name="Bryan Caron" userId="c2184de4-5428-4a30-afc7-aeef655bcbd2" providerId="ADAL" clId="{8868AA03-517E-4C06-9C25-31A89888A5EE}" dt="2021-01-30T07:30:39.601" v="14" actId="478"/>
          <ac:picMkLst>
            <pc:docMk/>
            <pc:sldMk cId="1486271011" sldId="259"/>
            <ac:picMk id="6" creationId="{53285C64-9E8F-4E73-9A78-627F8C0AB7BE}"/>
          </ac:picMkLst>
        </pc:picChg>
        <pc:picChg chg="add mod">
          <ac:chgData name="Bryan Caron" userId="c2184de4-5428-4a30-afc7-aeef655bcbd2" providerId="ADAL" clId="{8868AA03-517E-4C06-9C25-31A89888A5EE}" dt="2021-01-30T07:29:39.849" v="8" actId="14100"/>
          <ac:picMkLst>
            <pc:docMk/>
            <pc:sldMk cId="1486271011" sldId="259"/>
            <ac:picMk id="8" creationId="{8530830B-D5A4-4949-8CDD-75057465D1EA}"/>
          </ac:picMkLst>
        </pc:picChg>
      </pc:sldChg>
      <pc:sldChg chg="del">
        <pc:chgData name="Bryan Caron" userId="c2184de4-5428-4a30-afc7-aeef655bcbd2" providerId="ADAL" clId="{8868AA03-517E-4C06-9C25-31A89888A5EE}" dt="2021-01-30T07:29:06.812" v="4" actId="47"/>
        <pc:sldMkLst>
          <pc:docMk/>
          <pc:sldMk cId="4217666381" sldId="260"/>
        </pc:sldMkLst>
      </pc:sldChg>
      <pc:sldChg chg="addSp delSp modSp mod delAnim modAnim modNotesTx">
        <pc:chgData name="Bryan Caron" userId="c2184de4-5428-4a30-afc7-aeef655bcbd2" providerId="ADAL" clId="{8868AA03-517E-4C06-9C25-31A89888A5EE}" dt="2021-01-30T20:54:19.689" v="293" actId="478"/>
        <pc:sldMkLst>
          <pc:docMk/>
          <pc:sldMk cId="2998028434" sldId="261"/>
        </pc:sldMkLst>
        <pc:picChg chg="add del mod">
          <ac:chgData name="Bryan Caron" userId="c2184de4-5428-4a30-afc7-aeef655bcbd2" providerId="ADAL" clId="{8868AA03-517E-4C06-9C25-31A89888A5EE}" dt="2021-01-30T20:54:19.689" v="293" actId="478"/>
          <ac:picMkLst>
            <pc:docMk/>
            <pc:sldMk cId="2998028434" sldId="261"/>
            <ac:picMk id="4" creationId="{4D5330ED-2F57-4B8D-A0F2-B63277366F42}"/>
          </ac:picMkLst>
        </pc:picChg>
      </pc:sldChg>
      <pc:sldChg chg="del">
        <pc:chgData name="Bryan Caron" userId="c2184de4-5428-4a30-afc7-aeef655bcbd2" providerId="ADAL" clId="{8868AA03-517E-4C06-9C25-31A89888A5EE}" dt="2021-01-30T07:30:27.997" v="11" actId="47"/>
        <pc:sldMkLst>
          <pc:docMk/>
          <pc:sldMk cId="1945100508" sldId="262"/>
        </pc:sldMkLst>
      </pc:sldChg>
      <pc:sldChg chg="del">
        <pc:chgData name="Bryan Caron" userId="c2184de4-5428-4a30-afc7-aeef655bcbd2" providerId="ADAL" clId="{8868AA03-517E-4C06-9C25-31A89888A5EE}" dt="2021-01-30T07:30:29.840" v="12" actId="47"/>
        <pc:sldMkLst>
          <pc:docMk/>
          <pc:sldMk cId="1102008522" sldId="263"/>
        </pc:sldMkLst>
      </pc:sldChg>
      <pc:sldChg chg="del">
        <pc:chgData name="Bryan Caron" userId="c2184de4-5428-4a30-afc7-aeef655bcbd2" providerId="ADAL" clId="{8868AA03-517E-4C06-9C25-31A89888A5EE}" dt="2021-01-30T07:30:31.348" v="13" actId="47"/>
        <pc:sldMkLst>
          <pc:docMk/>
          <pc:sldMk cId="1063213775" sldId="264"/>
        </pc:sldMkLst>
      </pc:sldChg>
      <pc:sldChg chg="addSp delSp modSp mod delAnim modAnim modNotesTx">
        <pc:chgData name="Bryan Caron" userId="c2184de4-5428-4a30-afc7-aeef655bcbd2" providerId="ADAL" clId="{8868AA03-517E-4C06-9C25-31A89888A5EE}" dt="2021-01-30T20:54:23.170" v="294" actId="478"/>
        <pc:sldMkLst>
          <pc:docMk/>
          <pc:sldMk cId="2098634891" sldId="265"/>
        </pc:sldMkLst>
        <pc:spChg chg="mod">
          <ac:chgData name="Bryan Caron" userId="c2184de4-5428-4a30-afc7-aeef655bcbd2" providerId="ADAL" clId="{8868AA03-517E-4C06-9C25-31A89888A5EE}" dt="2021-01-30T07:30:46.963" v="16" actId="1076"/>
          <ac:spMkLst>
            <pc:docMk/>
            <pc:sldMk cId="2098634891" sldId="265"/>
            <ac:spMk id="3" creationId="{0C0BE1D2-B585-4962-80FA-6D88A3C0614A}"/>
          </ac:spMkLst>
        </pc:spChg>
        <pc:picChg chg="add del mod">
          <ac:chgData name="Bryan Caron" userId="c2184de4-5428-4a30-afc7-aeef655bcbd2" providerId="ADAL" clId="{8868AA03-517E-4C06-9C25-31A89888A5EE}" dt="2021-01-30T20:54:23.170" v="294" actId="478"/>
          <ac:picMkLst>
            <pc:docMk/>
            <pc:sldMk cId="2098634891" sldId="265"/>
            <ac:picMk id="4" creationId="{ED360BC3-B28F-4D83-8CE0-484920677EA6}"/>
          </ac:picMkLst>
        </pc:picChg>
      </pc:sldChg>
      <pc:sldChg chg="addSp delSp modSp mod delAnim modNotesTx">
        <pc:chgData name="Bryan Caron" userId="c2184de4-5428-4a30-afc7-aeef655bcbd2" providerId="ADAL" clId="{8868AA03-517E-4C06-9C25-31A89888A5EE}" dt="2021-01-30T20:54:26.770" v="295" actId="478"/>
        <pc:sldMkLst>
          <pc:docMk/>
          <pc:sldMk cId="677104525" sldId="266"/>
        </pc:sldMkLst>
        <pc:picChg chg="add del mod">
          <ac:chgData name="Bryan Caron" userId="c2184de4-5428-4a30-afc7-aeef655bcbd2" providerId="ADAL" clId="{8868AA03-517E-4C06-9C25-31A89888A5EE}" dt="2021-01-30T20:54:26.770" v="295" actId="478"/>
          <ac:picMkLst>
            <pc:docMk/>
            <pc:sldMk cId="677104525" sldId="266"/>
            <ac:picMk id="2" creationId="{55BA0BAF-FC29-4A2C-9642-3F63EF89A1DE}"/>
          </ac:picMkLst>
        </pc:picChg>
      </pc:sldChg>
      <pc:sldChg chg="addSp delSp modSp mod delAnim modAnim modNotesTx">
        <pc:chgData name="Bryan Caron" userId="c2184de4-5428-4a30-afc7-aeef655bcbd2" providerId="ADAL" clId="{8868AA03-517E-4C06-9C25-31A89888A5EE}" dt="2021-01-30T20:54:30.699" v="296" actId="478"/>
        <pc:sldMkLst>
          <pc:docMk/>
          <pc:sldMk cId="1373073421" sldId="267"/>
        </pc:sldMkLst>
        <pc:picChg chg="add del mod">
          <ac:chgData name="Bryan Caron" userId="c2184de4-5428-4a30-afc7-aeef655bcbd2" providerId="ADAL" clId="{8868AA03-517E-4C06-9C25-31A89888A5EE}" dt="2021-01-30T20:54:30.699" v="296" actId="478"/>
          <ac:picMkLst>
            <pc:docMk/>
            <pc:sldMk cId="1373073421" sldId="267"/>
            <ac:picMk id="2" creationId="{C8C87FFB-37CD-4C0D-87CE-D0F6C142D1BA}"/>
          </ac:picMkLst>
        </pc:picChg>
        <pc:picChg chg="add mod">
          <ac:chgData name="Bryan Caron" userId="c2184de4-5428-4a30-afc7-aeef655bcbd2" providerId="ADAL" clId="{8868AA03-517E-4C06-9C25-31A89888A5EE}" dt="2021-01-30T20:47:14.845" v="284"/>
          <ac:picMkLst>
            <pc:docMk/>
            <pc:sldMk cId="1373073421" sldId="267"/>
            <ac:picMk id="5" creationId="{DBF55820-7204-4275-89F1-BF379A886909}"/>
          </ac:picMkLst>
        </pc:picChg>
      </pc:sldChg>
      <pc:sldChg chg="modSp del mod modAnim">
        <pc:chgData name="Bryan Caron" userId="c2184de4-5428-4a30-afc7-aeef655bcbd2" providerId="ADAL" clId="{8868AA03-517E-4C06-9C25-31A89888A5EE}" dt="2021-01-30T20:47:19.957" v="285" actId="47"/>
        <pc:sldMkLst>
          <pc:docMk/>
          <pc:sldMk cId="1261892455" sldId="269"/>
        </pc:sldMkLst>
        <pc:picChg chg="mod">
          <ac:chgData name="Bryan Caron" userId="c2184de4-5428-4a30-afc7-aeef655bcbd2" providerId="ADAL" clId="{8868AA03-517E-4C06-9C25-31A89888A5EE}" dt="2021-01-30T07:31:24.187" v="23" actId="1076"/>
          <ac:picMkLst>
            <pc:docMk/>
            <pc:sldMk cId="1261892455" sldId="269"/>
            <ac:picMk id="5" creationId="{3A03AE9C-C5B3-44C1-85E3-BC0AF6F108CB}"/>
          </ac:picMkLst>
        </pc:picChg>
      </pc:sldChg>
      <pc:sldChg chg="addSp delSp modSp new mod ord setBg delAnim setClrOvrMap modNotesTx">
        <pc:chgData name="Bryan Caron" userId="c2184de4-5428-4a30-afc7-aeef655bcbd2" providerId="ADAL" clId="{8868AA03-517E-4C06-9C25-31A89888A5EE}" dt="2021-01-30T20:54:11.846" v="291" actId="478"/>
        <pc:sldMkLst>
          <pc:docMk/>
          <pc:sldMk cId="3782777276" sldId="270"/>
        </pc:sldMkLst>
        <pc:spChg chg="mod ord">
          <ac:chgData name="Bryan Caron" userId="c2184de4-5428-4a30-afc7-aeef655bcbd2" providerId="ADAL" clId="{8868AA03-517E-4C06-9C25-31A89888A5EE}" dt="2021-01-30T07:33:22.145" v="51" actId="14100"/>
          <ac:spMkLst>
            <pc:docMk/>
            <pc:sldMk cId="3782777276" sldId="270"/>
            <ac:spMk id="2" creationId="{792FE20B-20BD-40AF-B7D3-00178D4C5EFA}"/>
          </ac:spMkLst>
        </pc:spChg>
        <pc:spChg chg="del">
          <ac:chgData name="Bryan Caron" userId="c2184de4-5428-4a30-afc7-aeef655bcbd2" providerId="ADAL" clId="{8868AA03-517E-4C06-9C25-31A89888A5EE}" dt="2021-01-30T07:32:47.368" v="29" actId="931"/>
          <ac:spMkLst>
            <pc:docMk/>
            <pc:sldMk cId="3782777276" sldId="270"/>
            <ac:spMk id="3" creationId="{5CB2FB9E-F3B1-424F-A6ED-C8C6FFB16021}"/>
          </ac:spMkLst>
        </pc:spChg>
        <pc:spChg chg="add">
          <ac:chgData name="Bryan Caron" userId="c2184de4-5428-4a30-afc7-aeef655bcbd2" providerId="ADAL" clId="{8868AA03-517E-4C06-9C25-31A89888A5EE}" dt="2021-01-30T07:32:54.329" v="32" actId="26606"/>
          <ac:spMkLst>
            <pc:docMk/>
            <pc:sldMk cId="3782777276" sldId="270"/>
            <ac:spMk id="10" creationId="{0671A8AE-40A1-4631-A6B8-581AFF065482}"/>
          </ac:spMkLst>
        </pc:spChg>
        <pc:spChg chg="add">
          <ac:chgData name="Bryan Caron" userId="c2184de4-5428-4a30-afc7-aeef655bcbd2" providerId="ADAL" clId="{8868AA03-517E-4C06-9C25-31A89888A5EE}" dt="2021-01-30T07:32:54.329" v="32" actId="26606"/>
          <ac:spMkLst>
            <pc:docMk/>
            <pc:sldMk cId="3782777276" sldId="270"/>
            <ac:spMk id="12" creationId="{AB58EF07-17C2-48CF-ABB0-EEF1F17CB8F0}"/>
          </ac:spMkLst>
        </pc:spChg>
        <pc:spChg chg="add">
          <ac:chgData name="Bryan Caron" userId="c2184de4-5428-4a30-afc7-aeef655bcbd2" providerId="ADAL" clId="{8868AA03-517E-4C06-9C25-31A89888A5EE}" dt="2021-01-30T07:32:54.329" v="32" actId="26606"/>
          <ac:spMkLst>
            <pc:docMk/>
            <pc:sldMk cId="3782777276" sldId="270"/>
            <ac:spMk id="14" creationId="{AF2F604E-43BE-4DC3-B983-E071523364F8}"/>
          </ac:spMkLst>
        </pc:spChg>
        <pc:spChg chg="add">
          <ac:chgData name="Bryan Caron" userId="c2184de4-5428-4a30-afc7-aeef655bcbd2" providerId="ADAL" clId="{8868AA03-517E-4C06-9C25-31A89888A5EE}" dt="2021-01-30T07:32:54.329" v="32" actId="26606"/>
          <ac:spMkLst>
            <pc:docMk/>
            <pc:sldMk cId="3782777276" sldId="270"/>
            <ac:spMk id="16" creationId="{08C9B587-E65E-4B52-B37C-ABEBB6E87928}"/>
          </ac:spMkLst>
        </pc:spChg>
        <pc:picChg chg="add del mod">
          <ac:chgData name="Bryan Caron" userId="c2184de4-5428-4a30-afc7-aeef655bcbd2" providerId="ADAL" clId="{8868AA03-517E-4C06-9C25-31A89888A5EE}" dt="2021-01-30T20:54:11.846" v="291" actId="478"/>
          <ac:picMkLst>
            <pc:docMk/>
            <pc:sldMk cId="3782777276" sldId="270"/>
            <ac:picMk id="3" creationId="{7D2C2433-84AB-431A-8A1F-C5C7FB6FEA95}"/>
          </ac:picMkLst>
        </pc:picChg>
        <pc:picChg chg="add mod">
          <ac:chgData name="Bryan Caron" userId="c2184de4-5428-4a30-afc7-aeef655bcbd2" providerId="ADAL" clId="{8868AA03-517E-4C06-9C25-31A89888A5EE}" dt="2021-01-30T07:33:11.489" v="49" actId="1076"/>
          <ac:picMkLst>
            <pc:docMk/>
            <pc:sldMk cId="3782777276" sldId="270"/>
            <ac:picMk id="5" creationId="{E6C5738C-905C-4E45-AD0F-6F8DDB7E8366}"/>
          </ac:picMkLst>
        </pc:picChg>
      </pc:sldChg>
      <pc:sldChg chg="addSp delSp modSp new mod setBg delAnim modAnim modNotesTx">
        <pc:chgData name="Bryan Caron" userId="c2184de4-5428-4a30-afc7-aeef655bcbd2" providerId="ADAL" clId="{8868AA03-517E-4C06-9C25-31A89888A5EE}" dt="2021-01-30T20:54:16.134" v="292" actId="478"/>
        <pc:sldMkLst>
          <pc:docMk/>
          <pc:sldMk cId="2466164448" sldId="271"/>
        </pc:sldMkLst>
        <pc:spChg chg="mod ord">
          <ac:chgData name="Bryan Caron" userId="c2184de4-5428-4a30-afc7-aeef655bcbd2" providerId="ADAL" clId="{8868AA03-517E-4C06-9C25-31A89888A5EE}" dt="2021-01-30T20:40:51.601" v="138" actId="20577"/>
          <ac:spMkLst>
            <pc:docMk/>
            <pc:sldMk cId="2466164448" sldId="271"/>
            <ac:spMk id="2" creationId="{C9C54F33-C38B-48EB-9E00-C22AB81163F3}"/>
          </ac:spMkLst>
        </pc:spChg>
        <pc:spChg chg="add del">
          <ac:chgData name="Bryan Caron" userId="c2184de4-5428-4a30-afc7-aeef655bcbd2" providerId="ADAL" clId="{8868AA03-517E-4C06-9C25-31A89888A5EE}" dt="2021-01-30T20:39:09.055" v="101" actId="931"/>
          <ac:spMkLst>
            <pc:docMk/>
            <pc:sldMk cId="2466164448" sldId="271"/>
            <ac:spMk id="3" creationId="{AA137497-28BE-4361-BF90-251653DEB6DF}"/>
          </ac:spMkLst>
        </pc:spChg>
        <pc:spChg chg="add del mod">
          <ac:chgData name="Bryan Caron" userId="c2184de4-5428-4a30-afc7-aeef655bcbd2" providerId="ADAL" clId="{8868AA03-517E-4C06-9C25-31A89888A5EE}" dt="2021-01-30T20:38:44.672" v="90" actId="767"/>
          <ac:spMkLst>
            <pc:docMk/>
            <pc:sldMk cId="2466164448" sldId="271"/>
            <ac:spMk id="6" creationId="{B71F26E3-5FB7-4B65-AAFB-49069BB444C3}"/>
          </ac:spMkLst>
        </pc:spChg>
        <pc:spChg chg="add del">
          <ac:chgData name="Bryan Caron" userId="c2184de4-5428-4a30-afc7-aeef655bcbd2" providerId="ADAL" clId="{8868AA03-517E-4C06-9C25-31A89888A5EE}" dt="2021-01-30T20:38:45.818" v="92" actId="26606"/>
          <ac:spMkLst>
            <pc:docMk/>
            <pc:sldMk cId="2466164448" sldId="271"/>
            <ac:spMk id="10" creationId="{6CCA5F87-1D1E-45CB-8D83-FC7EEFAD9935}"/>
          </ac:spMkLst>
        </pc:spChg>
        <pc:spChg chg="add del">
          <ac:chgData name="Bryan Caron" userId="c2184de4-5428-4a30-afc7-aeef655bcbd2" providerId="ADAL" clId="{8868AA03-517E-4C06-9C25-31A89888A5EE}" dt="2021-01-30T20:38:45.818" v="92" actId="26606"/>
          <ac:spMkLst>
            <pc:docMk/>
            <pc:sldMk cId="2466164448" sldId="271"/>
            <ac:spMk id="12" creationId="{7CCFC2C6-6238-4A2F-93DE-2ADF74AF635E}"/>
          </ac:spMkLst>
        </pc:spChg>
        <pc:spChg chg="add mod">
          <ac:chgData name="Bryan Caron" userId="c2184de4-5428-4a30-afc7-aeef655bcbd2" providerId="ADAL" clId="{8868AA03-517E-4C06-9C25-31A89888A5EE}" dt="2021-01-30T20:43:39.826" v="274" actId="20577"/>
          <ac:spMkLst>
            <pc:docMk/>
            <pc:sldMk cId="2466164448" sldId="271"/>
            <ac:spMk id="13" creationId="{45ACBE2A-38CA-4F5C-BA55-F36E7A429692}"/>
          </ac:spMkLst>
        </pc:spChg>
        <pc:spChg chg="add del">
          <ac:chgData name="Bryan Caron" userId="c2184de4-5428-4a30-afc7-aeef655bcbd2" providerId="ADAL" clId="{8868AA03-517E-4C06-9C25-31A89888A5EE}" dt="2021-01-30T20:38:45.818" v="92" actId="26606"/>
          <ac:spMkLst>
            <pc:docMk/>
            <pc:sldMk cId="2466164448" sldId="271"/>
            <ac:spMk id="14" creationId="{AF2F604E-43BE-4DC3-B983-E071523364F8}"/>
          </ac:spMkLst>
        </pc:spChg>
        <pc:spChg chg="add del">
          <ac:chgData name="Bryan Caron" userId="c2184de4-5428-4a30-afc7-aeef655bcbd2" providerId="ADAL" clId="{8868AA03-517E-4C06-9C25-31A89888A5EE}" dt="2021-01-30T20:38:45.818" v="92" actId="26606"/>
          <ac:spMkLst>
            <pc:docMk/>
            <pc:sldMk cId="2466164448" sldId="271"/>
            <ac:spMk id="16" creationId="{08C9B587-E65E-4B52-B37C-ABEBB6E87928}"/>
          </ac:spMkLst>
        </pc:spChg>
        <pc:spChg chg="add">
          <ac:chgData name="Bryan Caron" userId="c2184de4-5428-4a30-afc7-aeef655bcbd2" providerId="ADAL" clId="{8868AA03-517E-4C06-9C25-31A89888A5EE}" dt="2021-01-30T20:40:39.972" v="120" actId="26606"/>
          <ac:spMkLst>
            <pc:docMk/>
            <pc:sldMk cId="2466164448" sldId="271"/>
            <ac:spMk id="18" creationId="{94E4D846-3AFC-4F86-8C35-24B0542A269D}"/>
          </ac:spMkLst>
        </pc:spChg>
        <pc:spChg chg="add">
          <ac:chgData name="Bryan Caron" userId="c2184de4-5428-4a30-afc7-aeef655bcbd2" providerId="ADAL" clId="{8868AA03-517E-4C06-9C25-31A89888A5EE}" dt="2021-01-30T20:40:39.972" v="120" actId="26606"/>
          <ac:spMkLst>
            <pc:docMk/>
            <pc:sldMk cId="2466164448" sldId="271"/>
            <ac:spMk id="20" creationId="{284781B9-12CB-45C3-907A-9ED93FF72C65}"/>
          </ac:spMkLst>
        </pc:spChg>
        <pc:spChg chg="add">
          <ac:chgData name="Bryan Caron" userId="c2184de4-5428-4a30-afc7-aeef655bcbd2" providerId="ADAL" clId="{8868AA03-517E-4C06-9C25-31A89888A5EE}" dt="2021-01-30T20:40:39.972" v="120" actId="26606"/>
          <ac:spMkLst>
            <pc:docMk/>
            <pc:sldMk cId="2466164448" sldId="271"/>
            <ac:spMk id="22" creationId="{55D4142C-5077-457F-A6AD-3FECFDB39685}"/>
          </ac:spMkLst>
        </pc:spChg>
        <pc:spChg chg="add">
          <ac:chgData name="Bryan Caron" userId="c2184de4-5428-4a30-afc7-aeef655bcbd2" providerId="ADAL" clId="{8868AA03-517E-4C06-9C25-31A89888A5EE}" dt="2021-01-30T20:40:39.972" v="120" actId="26606"/>
          <ac:spMkLst>
            <pc:docMk/>
            <pc:sldMk cId="2466164448" sldId="271"/>
            <ac:spMk id="24" creationId="{7A5F0580-5EE9-419F-96EE-B6529EF6E7D0}"/>
          </ac:spMkLst>
        </pc:spChg>
        <pc:picChg chg="add del mod">
          <ac:chgData name="Bryan Caron" userId="c2184de4-5428-4a30-afc7-aeef655bcbd2" providerId="ADAL" clId="{8868AA03-517E-4C06-9C25-31A89888A5EE}" dt="2021-01-30T20:38:47.221" v="94" actId="931"/>
          <ac:picMkLst>
            <pc:docMk/>
            <pc:sldMk cId="2466164448" sldId="271"/>
            <ac:picMk id="5" creationId="{AFA331DD-49F6-441D-B327-825B5016B816}"/>
          </ac:picMkLst>
        </pc:picChg>
        <pc:picChg chg="add del mod">
          <ac:chgData name="Bryan Caron" userId="c2184de4-5428-4a30-afc7-aeef655bcbd2" providerId="ADAL" clId="{8868AA03-517E-4C06-9C25-31A89888A5EE}" dt="2021-01-30T20:39:00.210" v="99" actId="931"/>
          <ac:picMkLst>
            <pc:docMk/>
            <pc:sldMk cId="2466164448" sldId="271"/>
            <ac:picMk id="8" creationId="{ADBA1BB7-168A-47EB-BE2B-F4D73B22B56F}"/>
          </ac:picMkLst>
        </pc:picChg>
        <pc:picChg chg="add mod">
          <ac:chgData name="Bryan Caron" userId="c2184de4-5428-4a30-afc7-aeef655bcbd2" providerId="ADAL" clId="{8868AA03-517E-4C06-9C25-31A89888A5EE}" dt="2021-01-30T20:40:39.972" v="120" actId="26606"/>
          <ac:picMkLst>
            <pc:docMk/>
            <pc:sldMk cId="2466164448" sldId="271"/>
            <ac:picMk id="11" creationId="{09272E9C-4B90-48D7-A62F-3866BB478805}"/>
          </ac:picMkLst>
        </pc:picChg>
        <pc:picChg chg="add del mod">
          <ac:chgData name="Bryan Caron" userId="c2184de4-5428-4a30-afc7-aeef655bcbd2" providerId="ADAL" clId="{8868AA03-517E-4C06-9C25-31A89888A5EE}" dt="2021-01-30T20:54:16.134" v="292" actId="478"/>
          <ac:picMkLst>
            <pc:docMk/>
            <pc:sldMk cId="2466164448" sldId="271"/>
            <ac:picMk id="15" creationId="{A2BF05E2-01E2-443F-89E8-D74B383134FA}"/>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7C4A7BD-3607-4C5B-A416-8BE129A475A3}" type="datetimeFigureOut">
              <a:rPr lang="en-CA" smtClean="0"/>
              <a:t>2021-01-30</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A1DD4FA-02AB-4D59-A269-85993F6BE7AB}" type="slidenum">
              <a:rPr lang="en-CA" smtClean="0"/>
              <a:t>‹#›</a:t>
            </a:fld>
            <a:endParaRPr lang="en-CA"/>
          </a:p>
        </p:txBody>
      </p:sp>
    </p:spTree>
    <p:extLst>
      <p:ext uri="{BB962C8B-B14F-4D97-AF65-F5344CB8AC3E}">
        <p14:creationId xmlns:p14="http://schemas.microsoft.com/office/powerpoint/2010/main" val="15558682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Calibri" panose="020F0502020204030204" pitchFamily="34" charset="0"/>
                <a:ea typeface="Calibri" panose="020F0502020204030204" pitchFamily="34" charset="0"/>
                <a:cs typeface="Times New Roman" panose="02020603050405020304" pitchFamily="18" charset="0"/>
              </a:rPr>
              <a:t>Hey Guys, my name is Bryan Caron, and I will be going over our project's costs and expenses. Luckily this project shouldn't cost nearly as much as this pile of cash right here. We will be hiring a few employees to initiate our project's launch.</a:t>
            </a:r>
            <a:endParaRPr lang="en-CA"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CA" dirty="0"/>
          </a:p>
        </p:txBody>
      </p:sp>
      <p:sp>
        <p:nvSpPr>
          <p:cNvPr id="4" name="Slide Number Placeholder 3"/>
          <p:cNvSpPr>
            <a:spLocks noGrp="1"/>
          </p:cNvSpPr>
          <p:nvPr>
            <p:ph type="sldNum" sz="quarter" idx="5"/>
          </p:nvPr>
        </p:nvSpPr>
        <p:spPr/>
        <p:txBody>
          <a:bodyPr/>
          <a:lstStyle/>
          <a:p>
            <a:fld id="{7A1DD4FA-02AB-4D59-A269-85993F6BE7AB}" type="slidenum">
              <a:rPr lang="en-CA" smtClean="0"/>
              <a:t>1</a:t>
            </a:fld>
            <a:endParaRPr lang="en-CA"/>
          </a:p>
        </p:txBody>
      </p:sp>
    </p:spTree>
    <p:extLst>
      <p:ext uri="{BB962C8B-B14F-4D97-AF65-F5344CB8AC3E}">
        <p14:creationId xmlns:p14="http://schemas.microsoft.com/office/powerpoint/2010/main" val="5323741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Calibri" panose="020F0502020204030204" pitchFamily="34" charset="0"/>
                <a:ea typeface="Calibri" panose="020F0502020204030204" pitchFamily="34" charset="0"/>
                <a:cs typeface="Times New Roman" panose="02020603050405020304" pitchFamily="18" charset="0"/>
              </a:rPr>
              <a:t>A Graphic Designer will be necessary for this project, developing an initial design for our client and making the required adjustments as they request. A quality graphic designer will be hired for this project, and should cost us anywhere from $65 – 150$ per hour. Very new designers can be hired for much cheaper, their starting wage is around $25- $50 per hour. This would be our best route as the budget for the medical clinic will not be to high. Some of the newest Graphic designers have something they would like to prove, and can bring a positive work ethic to our project.</a:t>
            </a:r>
            <a:endParaRPr lang="en-CA"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CA" dirty="0"/>
          </a:p>
        </p:txBody>
      </p:sp>
      <p:sp>
        <p:nvSpPr>
          <p:cNvPr id="4" name="Slide Number Placeholder 3"/>
          <p:cNvSpPr>
            <a:spLocks noGrp="1"/>
          </p:cNvSpPr>
          <p:nvPr>
            <p:ph type="sldNum" sz="quarter" idx="5"/>
          </p:nvPr>
        </p:nvSpPr>
        <p:spPr/>
        <p:txBody>
          <a:bodyPr/>
          <a:lstStyle/>
          <a:p>
            <a:fld id="{7A1DD4FA-02AB-4D59-A269-85993F6BE7AB}" type="slidenum">
              <a:rPr lang="en-CA" smtClean="0"/>
              <a:t>2</a:t>
            </a:fld>
            <a:endParaRPr lang="en-CA"/>
          </a:p>
        </p:txBody>
      </p:sp>
    </p:spTree>
    <p:extLst>
      <p:ext uri="{BB962C8B-B14F-4D97-AF65-F5344CB8AC3E}">
        <p14:creationId xmlns:p14="http://schemas.microsoft.com/office/powerpoint/2010/main" val="36748810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effectLst/>
                <a:latin typeface="Calibri" panose="020F0502020204030204" pitchFamily="34" charset="0"/>
                <a:ea typeface="Calibri" panose="020F0502020204030204" pitchFamily="34" charset="0"/>
                <a:cs typeface="Times New Roman" panose="02020603050405020304" pitchFamily="18" charset="0"/>
              </a:rPr>
              <a:t> A web designer would be needed, preferably someone familiar with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javascript</a:t>
            </a:r>
            <a:r>
              <a:rPr lang="en-US" sz="1800" dirty="0">
                <a:effectLst/>
                <a:latin typeface="Calibri" panose="020F0502020204030204" pitchFamily="34" charset="0"/>
                <a:ea typeface="Calibri" panose="020F0502020204030204" pitchFamily="34" charset="0"/>
                <a:cs typeface="Times New Roman" panose="02020603050405020304" pitchFamily="18" charset="0"/>
              </a:rPr>
              <a:t> and CSS. Some freelance web designers are very fair priced and can produce a quality project. You can find a web designer with quality skills anywhere from $500- $10,000. Most website builds have an average cost of $6,760 to start a fully functional website. This is a very important position on this project, and someone experienced will be necessary.</a:t>
            </a:r>
            <a:endParaRPr lang="en-CA" dirty="0"/>
          </a:p>
        </p:txBody>
      </p:sp>
      <p:sp>
        <p:nvSpPr>
          <p:cNvPr id="4" name="Slide Number Placeholder 3"/>
          <p:cNvSpPr>
            <a:spLocks noGrp="1"/>
          </p:cNvSpPr>
          <p:nvPr>
            <p:ph type="sldNum" sz="quarter" idx="5"/>
          </p:nvPr>
        </p:nvSpPr>
        <p:spPr/>
        <p:txBody>
          <a:bodyPr/>
          <a:lstStyle/>
          <a:p>
            <a:fld id="{7A1DD4FA-02AB-4D59-A269-85993F6BE7AB}" type="slidenum">
              <a:rPr lang="en-CA" smtClean="0"/>
              <a:t>3</a:t>
            </a:fld>
            <a:endParaRPr lang="en-CA"/>
          </a:p>
        </p:txBody>
      </p:sp>
    </p:spTree>
    <p:extLst>
      <p:ext uri="{BB962C8B-B14F-4D97-AF65-F5344CB8AC3E}">
        <p14:creationId xmlns:p14="http://schemas.microsoft.com/office/powerpoint/2010/main" val="37460883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50000"/>
              </a:lnSpc>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We will also be hiring someone to create a database. Someone highly experienced with SQL would be necessary. This service's price can be anywhere from 50$ an hour to 300 per hour. We will need high security on our website,  as the patient's and employee's information is very private.  </a:t>
            </a:r>
            <a:endParaRPr lang="en-CA"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7A1DD4FA-02AB-4D59-A269-85993F6BE7AB}" type="slidenum">
              <a:rPr lang="en-CA" smtClean="0"/>
              <a:t>4</a:t>
            </a:fld>
            <a:endParaRPr lang="en-CA"/>
          </a:p>
        </p:txBody>
      </p:sp>
    </p:spTree>
    <p:extLst>
      <p:ext uri="{BB962C8B-B14F-4D97-AF65-F5344CB8AC3E}">
        <p14:creationId xmlns:p14="http://schemas.microsoft.com/office/powerpoint/2010/main" val="20778019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effectLst/>
                <a:latin typeface="Calibri" panose="020F0502020204030204" pitchFamily="34" charset="0"/>
                <a:ea typeface="Calibri" panose="020F0502020204030204" pitchFamily="34" charset="0"/>
                <a:cs typeface="Times New Roman" panose="02020603050405020304" pitchFamily="18" charset="0"/>
              </a:rPr>
              <a:t>The costs of Webhosting can also vary. </a:t>
            </a:r>
            <a:endParaRPr lang="en-CA" dirty="0"/>
          </a:p>
        </p:txBody>
      </p:sp>
      <p:sp>
        <p:nvSpPr>
          <p:cNvPr id="4" name="Slide Number Placeholder 3"/>
          <p:cNvSpPr>
            <a:spLocks noGrp="1"/>
          </p:cNvSpPr>
          <p:nvPr>
            <p:ph type="sldNum" sz="quarter" idx="5"/>
          </p:nvPr>
        </p:nvSpPr>
        <p:spPr/>
        <p:txBody>
          <a:bodyPr/>
          <a:lstStyle/>
          <a:p>
            <a:fld id="{7A1DD4FA-02AB-4D59-A269-85993F6BE7AB}" type="slidenum">
              <a:rPr lang="en-CA" smtClean="0"/>
              <a:t>5</a:t>
            </a:fld>
            <a:endParaRPr lang="en-CA"/>
          </a:p>
        </p:txBody>
      </p:sp>
    </p:spTree>
    <p:extLst>
      <p:ext uri="{BB962C8B-B14F-4D97-AF65-F5344CB8AC3E}">
        <p14:creationId xmlns:p14="http://schemas.microsoft.com/office/powerpoint/2010/main" val="38622270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50000"/>
              </a:lnSpc>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Purchasing a domain name suitable for the company can have an initial start-up fee from $9.99 to 49.99 per year. With the amount of hosting services available, it is a simple process of shopping around for the best price which is suitable for our needs.</a:t>
            </a:r>
            <a:endParaRPr lang="en-CA"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7A1DD4FA-02AB-4D59-A269-85993F6BE7AB}" type="slidenum">
              <a:rPr lang="en-CA" smtClean="0"/>
              <a:t>6</a:t>
            </a:fld>
            <a:endParaRPr lang="en-CA"/>
          </a:p>
        </p:txBody>
      </p:sp>
    </p:spTree>
    <p:extLst>
      <p:ext uri="{BB962C8B-B14F-4D97-AF65-F5344CB8AC3E}">
        <p14:creationId xmlns:p14="http://schemas.microsoft.com/office/powerpoint/2010/main" val="23047980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F17364-413C-439C-97A9-DA9DBC03A62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F6D0C165-FF80-489D-B044-DC76FA6A687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EFCF80D1-95D9-4401-95B7-C557EF3F87DA}"/>
              </a:ext>
            </a:extLst>
          </p:cNvPr>
          <p:cNvSpPr>
            <a:spLocks noGrp="1"/>
          </p:cNvSpPr>
          <p:nvPr>
            <p:ph type="dt" sz="half" idx="10"/>
          </p:nvPr>
        </p:nvSpPr>
        <p:spPr/>
        <p:txBody>
          <a:bodyPr/>
          <a:lstStyle/>
          <a:p>
            <a:fld id="{B62761F7-8D06-4270-81F9-B92616501C11}" type="datetimeFigureOut">
              <a:rPr lang="en-CA" smtClean="0"/>
              <a:t>2021-01-30</a:t>
            </a:fld>
            <a:endParaRPr lang="en-CA" dirty="0"/>
          </a:p>
        </p:txBody>
      </p:sp>
      <p:sp>
        <p:nvSpPr>
          <p:cNvPr id="5" name="Footer Placeholder 4">
            <a:extLst>
              <a:ext uri="{FF2B5EF4-FFF2-40B4-BE49-F238E27FC236}">
                <a16:creationId xmlns:a16="http://schemas.microsoft.com/office/drawing/2014/main" id="{3DF75240-D415-4334-BE07-B8DC4C3066FF}"/>
              </a:ext>
            </a:extLst>
          </p:cNvPr>
          <p:cNvSpPr>
            <a:spLocks noGrp="1"/>
          </p:cNvSpPr>
          <p:nvPr>
            <p:ph type="ftr" sz="quarter" idx="11"/>
          </p:nvPr>
        </p:nvSpPr>
        <p:spPr/>
        <p:txBody>
          <a:bodyPr/>
          <a:lstStyle/>
          <a:p>
            <a:endParaRPr lang="en-CA" dirty="0"/>
          </a:p>
        </p:txBody>
      </p:sp>
      <p:sp>
        <p:nvSpPr>
          <p:cNvPr id="6" name="Slide Number Placeholder 5">
            <a:extLst>
              <a:ext uri="{FF2B5EF4-FFF2-40B4-BE49-F238E27FC236}">
                <a16:creationId xmlns:a16="http://schemas.microsoft.com/office/drawing/2014/main" id="{846DE68B-CDBA-4576-9B75-356BE16F80FD}"/>
              </a:ext>
            </a:extLst>
          </p:cNvPr>
          <p:cNvSpPr>
            <a:spLocks noGrp="1"/>
          </p:cNvSpPr>
          <p:nvPr>
            <p:ph type="sldNum" sz="quarter" idx="12"/>
          </p:nvPr>
        </p:nvSpPr>
        <p:spPr/>
        <p:txBody>
          <a:bodyPr/>
          <a:lstStyle/>
          <a:p>
            <a:fld id="{4871623A-5C66-46DC-BEF5-FDD277992973}" type="slidenum">
              <a:rPr lang="en-CA" smtClean="0"/>
              <a:t>‹#›</a:t>
            </a:fld>
            <a:endParaRPr lang="en-CA" dirty="0"/>
          </a:p>
        </p:txBody>
      </p:sp>
    </p:spTree>
    <p:extLst>
      <p:ext uri="{BB962C8B-B14F-4D97-AF65-F5344CB8AC3E}">
        <p14:creationId xmlns:p14="http://schemas.microsoft.com/office/powerpoint/2010/main" val="34966145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BD756E-153B-44BE-99D7-DFDB9805C7A6}"/>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86DE0FFD-598E-4D35-8D08-AC7BA091F3B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2564E029-3173-43FD-8B5A-62F880AED732}"/>
              </a:ext>
            </a:extLst>
          </p:cNvPr>
          <p:cNvSpPr>
            <a:spLocks noGrp="1"/>
          </p:cNvSpPr>
          <p:nvPr>
            <p:ph type="dt" sz="half" idx="10"/>
          </p:nvPr>
        </p:nvSpPr>
        <p:spPr/>
        <p:txBody>
          <a:bodyPr/>
          <a:lstStyle/>
          <a:p>
            <a:fld id="{B62761F7-8D06-4270-81F9-B92616501C11}" type="datetimeFigureOut">
              <a:rPr lang="en-CA" smtClean="0"/>
              <a:t>2021-01-30</a:t>
            </a:fld>
            <a:endParaRPr lang="en-CA" dirty="0"/>
          </a:p>
        </p:txBody>
      </p:sp>
      <p:sp>
        <p:nvSpPr>
          <p:cNvPr id="5" name="Footer Placeholder 4">
            <a:extLst>
              <a:ext uri="{FF2B5EF4-FFF2-40B4-BE49-F238E27FC236}">
                <a16:creationId xmlns:a16="http://schemas.microsoft.com/office/drawing/2014/main" id="{DED0026C-F13F-4A29-81EF-2D733D2318AB}"/>
              </a:ext>
            </a:extLst>
          </p:cNvPr>
          <p:cNvSpPr>
            <a:spLocks noGrp="1"/>
          </p:cNvSpPr>
          <p:nvPr>
            <p:ph type="ftr" sz="quarter" idx="11"/>
          </p:nvPr>
        </p:nvSpPr>
        <p:spPr/>
        <p:txBody>
          <a:bodyPr/>
          <a:lstStyle/>
          <a:p>
            <a:endParaRPr lang="en-CA" dirty="0"/>
          </a:p>
        </p:txBody>
      </p:sp>
      <p:sp>
        <p:nvSpPr>
          <p:cNvPr id="6" name="Slide Number Placeholder 5">
            <a:extLst>
              <a:ext uri="{FF2B5EF4-FFF2-40B4-BE49-F238E27FC236}">
                <a16:creationId xmlns:a16="http://schemas.microsoft.com/office/drawing/2014/main" id="{DD3927C8-0F75-4046-B1DE-0B72CD5CE891}"/>
              </a:ext>
            </a:extLst>
          </p:cNvPr>
          <p:cNvSpPr>
            <a:spLocks noGrp="1"/>
          </p:cNvSpPr>
          <p:nvPr>
            <p:ph type="sldNum" sz="quarter" idx="12"/>
          </p:nvPr>
        </p:nvSpPr>
        <p:spPr/>
        <p:txBody>
          <a:bodyPr/>
          <a:lstStyle/>
          <a:p>
            <a:fld id="{4871623A-5C66-46DC-BEF5-FDD277992973}" type="slidenum">
              <a:rPr lang="en-CA" smtClean="0"/>
              <a:t>‹#›</a:t>
            </a:fld>
            <a:endParaRPr lang="en-CA" dirty="0"/>
          </a:p>
        </p:txBody>
      </p:sp>
    </p:spTree>
    <p:extLst>
      <p:ext uri="{BB962C8B-B14F-4D97-AF65-F5344CB8AC3E}">
        <p14:creationId xmlns:p14="http://schemas.microsoft.com/office/powerpoint/2010/main" val="36918595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B145FEC-95B5-4F17-9213-F73866FF5BC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E334299F-6D9D-4878-9080-5DDBE0973FE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28616DCE-51B7-4766-94B2-E6ECF708B42B}"/>
              </a:ext>
            </a:extLst>
          </p:cNvPr>
          <p:cNvSpPr>
            <a:spLocks noGrp="1"/>
          </p:cNvSpPr>
          <p:nvPr>
            <p:ph type="dt" sz="half" idx="10"/>
          </p:nvPr>
        </p:nvSpPr>
        <p:spPr/>
        <p:txBody>
          <a:bodyPr/>
          <a:lstStyle/>
          <a:p>
            <a:fld id="{B62761F7-8D06-4270-81F9-B92616501C11}" type="datetimeFigureOut">
              <a:rPr lang="en-CA" smtClean="0"/>
              <a:t>2021-01-30</a:t>
            </a:fld>
            <a:endParaRPr lang="en-CA" dirty="0"/>
          </a:p>
        </p:txBody>
      </p:sp>
      <p:sp>
        <p:nvSpPr>
          <p:cNvPr id="5" name="Footer Placeholder 4">
            <a:extLst>
              <a:ext uri="{FF2B5EF4-FFF2-40B4-BE49-F238E27FC236}">
                <a16:creationId xmlns:a16="http://schemas.microsoft.com/office/drawing/2014/main" id="{DF5FD325-B68B-4D7B-BB85-1986E49E8D63}"/>
              </a:ext>
            </a:extLst>
          </p:cNvPr>
          <p:cNvSpPr>
            <a:spLocks noGrp="1"/>
          </p:cNvSpPr>
          <p:nvPr>
            <p:ph type="ftr" sz="quarter" idx="11"/>
          </p:nvPr>
        </p:nvSpPr>
        <p:spPr/>
        <p:txBody>
          <a:bodyPr/>
          <a:lstStyle/>
          <a:p>
            <a:endParaRPr lang="en-CA" dirty="0"/>
          </a:p>
        </p:txBody>
      </p:sp>
      <p:sp>
        <p:nvSpPr>
          <p:cNvPr id="6" name="Slide Number Placeholder 5">
            <a:extLst>
              <a:ext uri="{FF2B5EF4-FFF2-40B4-BE49-F238E27FC236}">
                <a16:creationId xmlns:a16="http://schemas.microsoft.com/office/drawing/2014/main" id="{28D6ECAA-6866-4B54-A179-DB0EFC661A24}"/>
              </a:ext>
            </a:extLst>
          </p:cNvPr>
          <p:cNvSpPr>
            <a:spLocks noGrp="1"/>
          </p:cNvSpPr>
          <p:nvPr>
            <p:ph type="sldNum" sz="quarter" idx="12"/>
          </p:nvPr>
        </p:nvSpPr>
        <p:spPr/>
        <p:txBody>
          <a:bodyPr/>
          <a:lstStyle/>
          <a:p>
            <a:fld id="{4871623A-5C66-46DC-BEF5-FDD277992973}" type="slidenum">
              <a:rPr lang="en-CA" smtClean="0"/>
              <a:t>‹#›</a:t>
            </a:fld>
            <a:endParaRPr lang="en-CA" dirty="0"/>
          </a:p>
        </p:txBody>
      </p:sp>
    </p:spTree>
    <p:extLst>
      <p:ext uri="{BB962C8B-B14F-4D97-AF65-F5344CB8AC3E}">
        <p14:creationId xmlns:p14="http://schemas.microsoft.com/office/powerpoint/2010/main" val="23380012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D7B17E-4D3D-4CA2-9C2E-989305D7AFD6}"/>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B04826C7-B755-4087-BAA4-BD624D29984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82805E62-5339-481E-BDA2-8202EC63A028}"/>
              </a:ext>
            </a:extLst>
          </p:cNvPr>
          <p:cNvSpPr>
            <a:spLocks noGrp="1"/>
          </p:cNvSpPr>
          <p:nvPr>
            <p:ph type="dt" sz="half" idx="10"/>
          </p:nvPr>
        </p:nvSpPr>
        <p:spPr/>
        <p:txBody>
          <a:bodyPr/>
          <a:lstStyle/>
          <a:p>
            <a:fld id="{B62761F7-8D06-4270-81F9-B92616501C11}" type="datetimeFigureOut">
              <a:rPr lang="en-CA" smtClean="0"/>
              <a:t>2021-01-30</a:t>
            </a:fld>
            <a:endParaRPr lang="en-CA" dirty="0"/>
          </a:p>
        </p:txBody>
      </p:sp>
      <p:sp>
        <p:nvSpPr>
          <p:cNvPr id="5" name="Footer Placeholder 4">
            <a:extLst>
              <a:ext uri="{FF2B5EF4-FFF2-40B4-BE49-F238E27FC236}">
                <a16:creationId xmlns:a16="http://schemas.microsoft.com/office/drawing/2014/main" id="{BFA368E4-7D85-4C7D-95D4-8BB9C664A99C}"/>
              </a:ext>
            </a:extLst>
          </p:cNvPr>
          <p:cNvSpPr>
            <a:spLocks noGrp="1"/>
          </p:cNvSpPr>
          <p:nvPr>
            <p:ph type="ftr" sz="quarter" idx="11"/>
          </p:nvPr>
        </p:nvSpPr>
        <p:spPr/>
        <p:txBody>
          <a:bodyPr/>
          <a:lstStyle/>
          <a:p>
            <a:endParaRPr lang="en-CA" dirty="0"/>
          </a:p>
        </p:txBody>
      </p:sp>
      <p:sp>
        <p:nvSpPr>
          <p:cNvPr id="6" name="Slide Number Placeholder 5">
            <a:extLst>
              <a:ext uri="{FF2B5EF4-FFF2-40B4-BE49-F238E27FC236}">
                <a16:creationId xmlns:a16="http://schemas.microsoft.com/office/drawing/2014/main" id="{D5CF7194-BA42-45EE-A5B7-46BF48C104BB}"/>
              </a:ext>
            </a:extLst>
          </p:cNvPr>
          <p:cNvSpPr>
            <a:spLocks noGrp="1"/>
          </p:cNvSpPr>
          <p:nvPr>
            <p:ph type="sldNum" sz="quarter" idx="12"/>
          </p:nvPr>
        </p:nvSpPr>
        <p:spPr/>
        <p:txBody>
          <a:bodyPr/>
          <a:lstStyle/>
          <a:p>
            <a:fld id="{4871623A-5C66-46DC-BEF5-FDD277992973}" type="slidenum">
              <a:rPr lang="en-CA" smtClean="0"/>
              <a:t>‹#›</a:t>
            </a:fld>
            <a:endParaRPr lang="en-CA" dirty="0"/>
          </a:p>
        </p:txBody>
      </p:sp>
    </p:spTree>
    <p:extLst>
      <p:ext uri="{BB962C8B-B14F-4D97-AF65-F5344CB8AC3E}">
        <p14:creationId xmlns:p14="http://schemas.microsoft.com/office/powerpoint/2010/main" val="38692218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C9B542-917F-431F-AB95-5AADFE4D839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624AFB62-D41D-473D-A484-BDF23E603CB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0B980B3-F0E2-498C-9A6F-4A52276C0EE4}"/>
              </a:ext>
            </a:extLst>
          </p:cNvPr>
          <p:cNvSpPr>
            <a:spLocks noGrp="1"/>
          </p:cNvSpPr>
          <p:nvPr>
            <p:ph type="dt" sz="half" idx="10"/>
          </p:nvPr>
        </p:nvSpPr>
        <p:spPr/>
        <p:txBody>
          <a:bodyPr/>
          <a:lstStyle/>
          <a:p>
            <a:fld id="{B62761F7-8D06-4270-81F9-B92616501C11}" type="datetimeFigureOut">
              <a:rPr lang="en-CA" smtClean="0"/>
              <a:t>2021-01-30</a:t>
            </a:fld>
            <a:endParaRPr lang="en-CA" dirty="0"/>
          </a:p>
        </p:txBody>
      </p:sp>
      <p:sp>
        <p:nvSpPr>
          <p:cNvPr id="5" name="Footer Placeholder 4">
            <a:extLst>
              <a:ext uri="{FF2B5EF4-FFF2-40B4-BE49-F238E27FC236}">
                <a16:creationId xmlns:a16="http://schemas.microsoft.com/office/drawing/2014/main" id="{C6E7CC82-DE3D-4D40-89C0-F6E73C22DFEF}"/>
              </a:ext>
            </a:extLst>
          </p:cNvPr>
          <p:cNvSpPr>
            <a:spLocks noGrp="1"/>
          </p:cNvSpPr>
          <p:nvPr>
            <p:ph type="ftr" sz="quarter" idx="11"/>
          </p:nvPr>
        </p:nvSpPr>
        <p:spPr/>
        <p:txBody>
          <a:bodyPr/>
          <a:lstStyle/>
          <a:p>
            <a:endParaRPr lang="en-CA" dirty="0"/>
          </a:p>
        </p:txBody>
      </p:sp>
      <p:sp>
        <p:nvSpPr>
          <p:cNvPr id="6" name="Slide Number Placeholder 5">
            <a:extLst>
              <a:ext uri="{FF2B5EF4-FFF2-40B4-BE49-F238E27FC236}">
                <a16:creationId xmlns:a16="http://schemas.microsoft.com/office/drawing/2014/main" id="{0FD880AE-2F06-4367-9CAB-7C904073C73B}"/>
              </a:ext>
            </a:extLst>
          </p:cNvPr>
          <p:cNvSpPr>
            <a:spLocks noGrp="1"/>
          </p:cNvSpPr>
          <p:nvPr>
            <p:ph type="sldNum" sz="quarter" idx="12"/>
          </p:nvPr>
        </p:nvSpPr>
        <p:spPr/>
        <p:txBody>
          <a:bodyPr/>
          <a:lstStyle/>
          <a:p>
            <a:fld id="{4871623A-5C66-46DC-BEF5-FDD277992973}" type="slidenum">
              <a:rPr lang="en-CA" smtClean="0"/>
              <a:t>‹#›</a:t>
            </a:fld>
            <a:endParaRPr lang="en-CA" dirty="0"/>
          </a:p>
        </p:txBody>
      </p:sp>
    </p:spTree>
    <p:extLst>
      <p:ext uri="{BB962C8B-B14F-4D97-AF65-F5344CB8AC3E}">
        <p14:creationId xmlns:p14="http://schemas.microsoft.com/office/powerpoint/2010/main" val="2869693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52E1DF-0927-4733-BFCB-203D2253E51C}"/>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B11AA27F-C353-4F9C-9635-4093F522A78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4F9C85BA-A4E6-4C21-B20B-F0A8921394E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52E33610-8885-4CBD-B953-E2597F377880}"/>
              </a:ext>
            </a:extLst>
          </p:cNvPr>
          <p:cNvSpPr>
            <a:spLocks noGrp="1"/>
          </p:cNvSpPr>
          <p:nvPr>
            <p:ph type="dt" sz="half" idx="10"/>
          </p:nvPr>
        </p:nvSpPr>
        <p:spPr/>
        <p:txBody>
          <a:bodyPr/>
          <a:lstStyle/>
          <a:p>
            <a:fld id="{B62761F7-8D06-4270-81F9-B92616501C11}" type="datetimeFigureOut">
              <a:rPr lang="en-CA" smtClean="0"/>
              <a:t>2021-01-30</a:t>
            </a:fld>
            <a:endParaRPr lang="en-CA" dirty="0"/>
          </a:p>
        </p:txBody>
      </p:sp>
      <p:sp>
        <p:nvSpPr>
          <p:cNvPr id="6" name="Footer Placeholder 5">
            <a:extLst>
              <a:ext uri="{FF2B5EF4-FFF2-40B4-BE49-F238E27FC236}">
                <a16:creationId xmlns:a16="http://schemas.microsoft.com/office/drawing/2014/main" id="{D3D9EEDB-D265-4D3A-9F7D-A5D9BC85240B}"/>
              </a:ext>
            </a:extLst>
          </p:cNvPr>
          <p:cNvSpPr>
            <a:spLocks noGrp="1"/>
          </p:cNvSpPr>
          <p:nvPr>
            <p:ph type="ftr" sz="quarter" idx="11"/>
          </p:nvPr>
        </p:nvSpPr>
        <p:spPr/>
        <p:txBody>
          <a:bodyPr/>
          <a:lstStyle/>
          <a:p>
            <a:endParaRPr lang="en-CA" dirty="0"/>
          </a:p>
        </p:txBody>
      </p:sp>
      <p:sp>
        <p:nvSpPr>
          <p:cNvPr id="7" name="Slide Number Placeholder 6">
            <a:extLst>
              <a:ext uri="{FF2B5EF4-FFF2-40B4-BE49-F238E27FC236}">
                <a16:creationId xmlns:a16="http://schemas.microsoft.com/office/drawing/2014/main" id="{FE30E41F-C687-4528-8809-351C1DAC14E5}"/>
              </a:ext>
            </a:extLst>
          </p:cNvPr>
          <p:cNvSpPr>
            <a:spLocks noGrp="1"/>
          </p:cNvSpPr>
          <p:nvPr>
            <p:ph type="sldNum" sz="quarter" idx="12"/>
          </p:nvPr>
        </p:nvSpPr>
        <p:spPr/>
        <p:txBody>
          <a:bodyPr/>
          <a:lstStyle/>
          <a:p>
            <a:fld id="{4871623A-5C66-46DC-BEF5-FDD277992973}" type="slidenum">
              <a:rPr lang="en-CA" smtClean="0"/>
              <a:t>‹#›</a:t>
            </a:fld>
            <a:endParaRPr lang="en-CA" dirty="0"/>
          </a:p>
        </p:txBody>
      </p:sp>
    </p:spTree>
    <p:extLst>
      <p:ext uri="{BB962C8B-B14F-4D97-AF65-F5344CB8AC3E}">
        <p14:creationId xmlns:p14="http://schemas.microsoft.com/office/powerpoint/2010/main" val="18470228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6423AD-F03F-4778-8735-D2FD6BBF8EB9}"/>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CD4D34D0-07D4-4C25-9647-CB816562B8D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555FD50-1815-4DD8-9164-B3B888D8070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32B323E4-6A95-43B9-9932-BE6601C4D4D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FB3AD30-6615-4830-A0D2-5BC0F9A38CB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E10C0147-23C6-464B-BA59-8D3861FB39C2}"/>
              </a:ext>
            </a:extLst>
          </p:cNvPr>
          <p:cNvSpPr>
            <a:spLocks noGrp="1"/>
          </p:cNvSpPr>
          <p:nvPr>
            <p:ph type="dt" sz="half" idx="10"/>
          </p:nvPr>
        </p:nvSpPr>
        <p:spPr/>
        <p:txBody>
          <a:bodyPr/>
          <a:lstStyle/>
          <a:p>
            <a:fld id="{B62761F7-8D06-4270-81F9-B92616501C11}" type="datetimeFigureOut">
              <a:rPr lang="en-CA" smtClean="0"/>
              <a:t>2021-01-30</a:t>
            </a:fld>
            <a:endParaRPr lang="en-CA" dirty="0"/>
          </a:p>
        </p:txBody>
      </p:sp>
      <p:sp>
        <p:nvSpPr>
          <p:cNvPr id="8" name="Footer Placeholder 7">
            <a:extLst>
              <a:ext uri="{FF2B5EF4-FFF2-40B4-BE49-F238E27FC236}">
                <a16:creationId xmlns:a16="http://schemas.microsoft.com/office/drawing/2014/main" id="{0367AE6D-074F-4C4A-BDBB-60BCDA6CF454}"/>
              </a:ext>
            </a:extLst>
          </p:cNvPr>
          <p:cNvSpPr>
            <a:spLocks noGrp="1"/>
          </p:cNvSpPr>
          <p:nvPr>
            <p:ph type="ftr" sz="quarter" idx="11"/>
          </p:nvPr>
        </p:nvSpPr>
        <p:spPr/>
        <p:txBody>
          <a:bodyPr/>
          <a:lstStyle/>
          <a:p>
            <a:endParaRPr lang="en-CA" dirty="0"/>
          </a:p>
        </p:txBody>
      </p:sp>
      <p:sp>
        <p:nvSpPr>
          <p:cNvPr id="9" name="Slide Number Placeholder 8">
            <a:extLst>
              <a:ext uri="{FF2B5EF4-FFF2-40B4-BE49-F238E27FC236}">
                <a16:creationId xmlns:a16="http://schemas.microsoft.com/office/drawing/2014/main" id="{E69880CC-6D28-4994-A54D-C89298636C31}"/>
              </a:ext>
            </a:extLst>
          </p:cNvPr>
          <p:cNvSpPr>
            <a:spLocks noGrp="1"/>
          </p:cNvSpPr>
          <p:nvPr>
            <p:ph type="sldNum" sz="quarter" idx="12"/>
          </p:nvPr>
        </p:nvSpPr>
        <p:spPr/>
        <p:txBody>
          <a:bodyPr/>
          <a:lstStyle/>
          <a:p>
            <a:fld id="{4871623A-5C66-46DC-BEF5-FDD277992973}" type="slidenum">
              <a:rPr lang="en-CA" smtClean="0"/>
              <a:t>‹#›</a:t>
            </a:fld>
            <a:endParaRPr lang="en-CA" dirty="0"/>
          </a:p>
        </p:txBody>
      </p:sp>
    </p:spTree>
    <p:extLst>
      <p:ext uri="{BB962C8B-B14F-4D97-AF65-F5344CB8AC3E}">
        <p14:creationId xmlns:p14="http://schemas.microsoft.com/office/powerpoint/2010/main" val="33036965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7590DD-5AD4-4747-B9AC-6E898A3CDC3D}"/>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E1B45488-4009-457D-B49C-292EDACB066E}"/>
              </a:ext>
            </a:extLst>
          </p:cNvPr>
          <p:cNvSpPr>
            <a:spLocks noGrp="1"/>
          </p:cNvSpPr>
          <p:nvPr>
            <p:ph type="dt" sz="half" idx="10"/>
          </p:nvPr>
        </p:nvSpPr>
        <p:spPr/>
        <p:txBody>
          <a:bodyPr/>
          <a:lstStyle/>
          <a:p>
            <a:fld id="{B62761F7-8D06-4270-81F9-B92616501C11}" type="datetimeFigureOut">
              <a:rPr lang="en-CA" smtClean="0"/>
              <a:t>2021-01-30</a:t>
            </a:fld>
            <a:endParaRPr lang="en-CA" dirty="0"/>
          </a:p>
        </p:txBody>
      </p:sp>
      <p:sp>
        <p:nvSpPr>
          <p:cNvPr id="4" name="Footer Placeholder 3">
            <a:extLst>
              <a:ext uri="{FF2B5EF4-FFF2-40B4-BE49-F238E27FC236}">
                <a16:creationId xmlns:a16="http://schemas.microsoft.com/office/drawing/2014/main" id="{926046F0-832A-4344-8699-B035C442F881}"/>
              </a:ext>
            </a:extLst>
          </p:cNvPr>
          <p:cNvSpPr>
            <a:spLocks noGrp="1"/>
          </p:cNvSpPr>
          <p:nvPr>
            <p:ph type="ftr" sz="quarter" idx="11"/>
          </p:nvPr>
        </p:nvSpPr>
        <p:spPr/>
        <p:txBody>
          <a:bodyPr/>
          <a:lstStyle/>
          <a:p>
            <a:endParaRPr lang="en-CA" dirty="0"/>
          </a:p>
        </p:txBody>
      </p:sp>
      <p:sp>
        <p:nvSpPr>
          <p:cNvPr id="5" name="Slide Number Placeholder 4">
            <a:extLst>
              <a:ext uri="{FF2B5EF4-FFF2-40B4-BE49-F238E27FC236}">
                <a16:creationId xmlns:a16="http://schemas.microsoft.com/office/drawing/2014/main" id="{CB4064D1-84B1-4868-B911-32CD73430A18}"/>
              </a:ext>
            </a:extLst>
          </p:cNvPr>
          <p:cNvSpPr>
            <a:spLocks noGrp="1"/>
          </p:cNvSpPr>
          <p:nvPr>
            <p:ph type="sldNum" sz="quarter" idx="12"/>
          </p:nvPr>
        </p:nvSpPr>
        <p:spPr/>
        <p:txBody>
          <a:bodyPr/>
          <a:lstStyle/>
          <a:p>
            <a:fld id="{4871623A-5C66-46DC-BEF5-FDD277992973}" type="slidenum">
              <a:rPr lang="en-CA" smtClean="0"/>
              <a:t>‹#›</a:t>
            </a:fld>
            <a:endParaRPr lang="en-CA" dirty="0"/>
          </a:p>
        </p:txBody>
      </p:sp>
    </p:spTree>
    <p:extLst>
      <p:ext uri="{BB962C8B-B14F-4D97-AF65-F5344CB8AC3E}">
        <p14:creationId xmlns:p14="http://schemas.microsoft.com/office/powerpoint/2010/main" val="15315756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02251E8-3705-4F9E-ACEC-646184AB840B}"/>
              </a:ext>
            </a:extLst>
          </p:cNvPr>
          <p:cNvSpPr>
            <a:spLocks noGrp="1"/>
          </p:cNvSpPr>
          <p:nvPr>
            <p:ph type="dt" sz="half" idx="10"/>
          </p:nvPr>
        </p:nvSpPr>
        <p:spPr/>
        <p:txBody>
          <a:bodyPr/>
          <a:lstStyle/>
          <a:p>
            <a:fld id="{B62761F7-8D06-4270-81F9-B92616501C11}" type="datetimeFigureOut">
              <a:rPr lang="en-CA" smtClean="0"/>
              <a:t>2021-01-30</a:t>
            </a:fld>
            <a:endParaRPr lang="en-CA" dirty="0"/>
          </a:p>
        </p:txBody>
      </p:sp>
      <p:sp>
        <p:nvSpPr>
          <p:cNvPr id="3" name="Footer Placeholder 2">
            <a:extLst>
              <a:ext uri="{FF2B5EF4-FFF2-40B4-BE49-F238E27FC236}">
                <a16:creationId xmlns:a16="http://schemas.microsoft.com/office/drawing/2014/main" id="{3EBD6EE4-1351-47B2-BBF6-260986E81057}"/>
              </a:ext>
            </a:extLst>
          </p:cNvPr>
          <p:cNvSpPr>
            <a:spLocks noGrp="1"/>
          </p:cNvSpPr>
          <p:nvPr>
            <p:ph type="ftr" sz="quarter" idx="11"/>
          </p:nvPr>
        </p:nvSpPr>
        <p:spPr/>
        <p:txBody>
          <a:bodyPr/>
          <a:lstStyle/>
          <a:p>
            <a:endParaRPr lang="en-CA" dirty="0"/>
          </a:p>
        </p:txBody>
      </p:sp>
      <p:sp>
        <p:nvSpPr>
          <p:cNvPr id="4" name="Slide Number Placeholder 3">
            <a:extLst>
              <a:ext uri="{FF2B5EF4-FFF2-40B4-BE49-F238E27FC236}">
                <a16:creationId xmlns:a16="http://schemas.microsoft.com/office/drawing/2014/main" id="{4F582752-EF10-43D7-B23B-FA03655D0611}"/>
              </a:ext>
            </a:extLst>
          </p:cNvPr>
          <p:cNvSpPr>
            <a:spLocks noGrp="1"/>
          </p:cNvSpPr>
          <p:nvPr>
            <p:ph type="sldNum" sz="quarter" idx="12"/>
          </p:nvPr>
        </p:nvSpPr>
        <p:spPr/>
        <p:txBody>
          <a:bodyPr/>
          <a:lstStyle/>
          <a:p>
            <a:fld id="{4871623A-5C66-46DC-BEF5-FDD277992973}" type="slidenum">
              <a:rPr lang="en-CA" smtClean="0"/>
              <a:t>‹#›</a:t>
            </a:fld>
            <a:endParaRPr lang="en-CA" dirty="0"/>
          </a:p>
        </p:txBody>
      </p:sp>
    </p:spTree>
    <p:extLst>
      <p:ext uri="{BB962C8B-B14F-4D97-AF65-F5344CB8AC3E}">
        <p14:creationId xmlns:p14="http://schemas.microsoft.com/office/powerpoint/2010/main" val="8693365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1E67F0-8AC7-494D-9E06-93E14160AEF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9D6F61E3-48A0-43A6-BECC-906B2D7E6D6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DBAD9AAE-9BC1-48EC-A720-691CCDDAE41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07BCB0A-4454-4453-A091-E3747497F488}"/>
              </a:ext>
            </a:extLst>
          </p:cNvPr>
          <p:cNvSpPr>
            <a:spLocks noGrp="1"/>
          </p:cNvSpPr>
          <p:nvPr>
            <p:ph type="dt" sz="half" idx="10"/>
          </p:nvPr>
        </p:nvSpPr>
        <p:spPr/>
        <p:txBody>
          <a:bodyPr/>
          <a:lstStyle/>
          <a:p>
            <a:fld id="{B62761F7-8D06-4270-81F9-B92616501C11}" type="datetimeFigureOut">
              <a:rPr lang="en-CA" smtClean="0"/>
              <a:t>2021-01-30</a:t>
            </a:fld>
            <a:endParaRPr lang="en-CA" dirty="0"/>
          </a:p>
        </p:txBody>
      </p:sp>
      <p:sp>
        <p:nvSpPr>
          <p:cNvPr id="6" name="Footer Placeholder 5">
            <a:extLst>
              <a:ext uri="{FF2B5EF4-FFF2-40B4-BE49-F238E27FC236}">
                <a16:creationId xmlns:a16="http://schemas.microsoft.com/office/drawing/2014/main" id="{FB84CF11-DE42-47F7-90D8-016D9E6F7D74}"/>
              </a:ext>
            </a:extLst>
          </p:cNvPr>
          <p:cNvSpPr>
            <a:spLocks noGrp="1"/>
          </p:cNvSpPr>
          <p:nvPr>
            <p:ph type="ftr" sz="quarter" idx="11"/>
          </p:nvPr>
        </p:nvSpPr>
        <p:spPr/>
        <p:txBody>
          <a:bodyPr/>
          <a:lstStyle/>
          <a:p>
            <a:endParaRPr lang="en-CA" dirty="0"/>
          </a:p>
        </p:txBody>
      </p:sp>
      <p:sp>
        <p:nvSpPr>
          <p:cNvPr id="7" name="Slide Number Placeholder 6">
            <a:extLst>
              <a:ext uri="{FF2B5EF4-FFF2-40B4-BE49-F238E27FC236}">
                <a16:creationId xmlns:a16="http://schemas.microsoft.com/office/drawing/2014/main" id="{097A90E4-79D4-4156-86ED-6F0350EF136D}"/>
              </a:ext>
            </a:extLst>
          </p:cNvPr>
          <p:cNvSpPr>
            <a:spLocks noGrp="1"/>
          </p:cNvSpPr>
          <p:nvPr>
            <p:ph type="sldNum" sz="quarter" idx="12"/>
          </p:nvPr>
        </p:nvSpPr>
        <p:spPr/>
        <p:txBody>
          <a:bodyPr/>
          <a:lstStyle/>
          <a:p>
            <a:fld id="{4871623A-5C66-46DC-BEF5-FDD277992973}" type="slidenum">
              <a:rPr lang="en-CA" smtClean="0"/>
              <a:t>‹#›</a:t>
            </a:fld>
            <a:endParaRPr lang="en-CA" dirty="0"/>
          </a:p>
        </p:txBody>
      </p:sp>
    </p:spTree>
    <p:extLst>
      <p:ext uri="{BB962C8B-B14F-4D97-AF65-F5344CB8AC3E}">
        <p14:creationId xmlns:p14="http://schemas.microsoft.com/office/powerpoint/2010/main" val="26707721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4212BC-FFF3-479D-8A56-B59E6B4F00C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D22A0C06-907D-49BA-8572-52B3BB7D1DE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dirty="0"/>
          </a:p>
        </p:txBody>
      </p:sp>
      <p:sp>
        <p:nvSpPr>
          <p:cNvPr id="4" name="Text Placeholder 3">
            <a:extLst>
              <a:ext uri="{FF2B5EF4-FFF2-40B4-BE49-F238E27FC236}">
                <a16:creationId xmlns:a16="http://schemas.microsoft.com/office/drawing/2014/main" id="{E6882D8F-96CF-45B0-B379-1A2D4812FF6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84A0470-224F-4C7D-BA72-CD3CEA17F4F5}"/>
              </a:ext>
            </a:extLst>
          </p:cNvPr>
          <p:cNvSpPr>
            <a:spLocks noGrp="1"/>
          </p:cNvSpPr>
          <p:nvPr>
            <p:ph type="dt" sz="half" idx="10"/>
          </p:nvPr>
        </p:nvSpPr>
        <p:spPr/>
        <p:txBody>
          <a:bodyPr/>
          <a:lstStyle/>
          <a:p>
            <a:fld id="{B62761F7-8D06-4270-81F9-B92616501C11}" type="datetimeFigureOut">
              <a:rPr lang="en-CA" smtClean="0"/>
              <a:t>2021-01-30</a:t>
            </a:fld>
            <a:endParaRPr lang="en-CA" dirty="0"/>
          </a:p>
        </p:txBody>
      </p:sp>
      <p:sp>
        <p:nvSpPr>
          <p:cNvPr id="6" name="Footer Placeholder 5">
            <a:extLst>
              <a:ext uri="{FF2B5EF4-FFF2-40B4-BE49-F238E27FC236}">
                <a16:creationId xmlns:a16="http://schemas.microsoft.com/office/drawing/2014/main" id="{4D124E95-CB54-467E-AC5F-0E46C67FB5C1}"/>
              </a:ext>
            </a:extLst>
          </p:cNvPr>
          <p:cNvSpPr>
            <a:spLocks noGrp="1"/>
          </p:cNvSpPr>
          <p:nvPr>
            <p:ph type="ftr" sz="quarter" idx="11"/>
          </p:nvPr>
        </p:nvSpPr>
        <p:spPr/>
        <p:txBody>
          <a:bodyPr/>
          <a:lstStyle/>
          <a:p>
            <a:endParaRPr lang="en-CA" dirty="0"/>
          </a:p>
        </p:txBody>
      </p:sp>
      <p:sp>
        <p:nvSpPr>
          <p:cNvPr id="7" name="Slide Number Placeholder 6">
            <a:extLst>
              <a:ext uri="{FF2B5EF4-FFF2-40B4-BE49-F238E27FC236}">
                <a16:creationId xmlns:a16="http://schemas.microsoft.com/office/drawing/2014/main" id="{6279076D-BE54-47E2-AD78-9511F0DE776E}"/>
              </a:ext>
            </a:extLst>
          </p:cNvPr>
          <p:cNvSpPr>
            <a:spLocks noGrp="1"/>
          </p:cNvSpPr>
          <p:nvPr>
            <p:ph type="sldNum" sz="quarter" idx="12"/>
          </p:nvPr>
        </p:nvSpPr>
        <p:spPr/>
        <p:txBody>
          <a:bodyPr/>
          <a:lstStyle/>
          <a:p>
            <a:fld id="{4871623A-5C66-46DC-BEF5-FDD277992973}" type="slidenum">
              <a:rPr lang="en-CA" smtClean="0"/>
              <a:t>‹#›</a:t>
            </a:fld>
            <a:endParaRPr lang="en-CA" dirty="0"/>
          </a:p>
        </p:txBody>
      </p:sp>
    </p:spTree>
    <p:extLst>
      <p:ext uri="{BB962C8B-B14F-4D97-AF65-F5344CB8AC3E}">
        <p14:creationId xmlns:p14="http://schemas.microsoft.com/office/powerpoint/2010/main" val="37487058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9DC5A88-778C-4BC0-88A8-FDE241F1521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E3D91541-8ACB-46FE-BC09-AB854C89DE9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E5642A24-F05C-4425-8349-D913E74191A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62761F7-8D06-4270-81F9-B92616501C11}" type="datetimeFigureOut">
              <a:rPr lang="en-CA" smtClean="0"/>
              <a:t>2021-01-30</a:t>
            </a:fld>
            <a:endParaRPr lang="en-CA" dirty="0"/>
          </a:p>
        </p:txBody>
      </p:sp>
      <p:sp>
        <p:nvSpPr>
          <p:cNvPr id="5" name="Footer Placeholder 4">
            <a:extLst>
              <a:ext uri="{FF2B5EF4-FFF2-40B4-BE49-F238E27FC236}">
                <a16:creationId xmlns:a16="http://schemas.microsoft.com/office/drawing/2014/main" id="{2BE705E7-3E66-4F8B-86F1-3AE819A0F54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dirty="0"/>
          </a:p>
        </p:txBody>
      </p:sp>
      <p:sp>
        <p:nvSpPr>
          <p:cNvPr id="6" name="Slide Number Placeholder 5">
            <a:extLst>
              <a:ext uri="{FF2B5EF4-FFF2-40B4-BE49-F238E27FC236}">
                <a16:creationId xmlns:a16="http://schemas.microsoft.com/office/drawing/2014/main" id="{9C561045-605E-47E0-BAD4-D9B9DAF463E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71623A-5C66-46DC-BEF5-FDD277992973}" type="slidenum">
              <a:rPr lang="en-CA" smtClean="0"/>
              <a:t>‹#›</a:t>
            </a:fld>
            <a:endParaRPr lang="en-CA" dirty="0"/>
          </a:p>
        </p:txBody>
      </p:sp>
    </p:spTree>
    <p:extLst>
      <p:ext uri="{BB962C8B-B14F-4D97-AF65-F5344CB8AC3E}">
        <p14:creationId xmlns:p14="http://schemas.microsoft.com/office/powerpoint/2010/main" val="94586807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1.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2.xml"/><Relationship Id="rId4" Type="http://schemas.openxmlformats.org/officeDocument/2006/relationships/image" Target="../media/image3.jp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3.xml"/><Relationship Id="rId4" Type="http://schemas.openxmlformats.org/officeDocument/2006/relationships/image" Target="../media/image4.jpg"/></Relationships>
</file>

<file path=ppt/slides/_rels/slide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4.xml"/><Relationship Id="rId5" Type="http://schemas.openxmlformats.org/officeDocument/2006/relationships/image" Target="../media/image6.png"/><Relationship Id="rId4" Type="http://schemas.openxmlformats.org/officeDocument/2006/relationships/image" Target="../media/image5.jp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picture containing text&#10;&#10;Description automatically generated">
            <a:extLst>
              <a:ext uri="{FF2B5EF4-FFF2-40B4-BE49-F238E27FC236}">
                <a16:creationId xmlns:a16="http://schemas.microsoft.com/office/drawing/2014/main" id="{E6C5738C-905C-4E45-AD0F-6F8DDB7E8366}"/>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rcRect l="7033" t="3805" r="24267" b="-1"/>
          <a:stretch/>
        </p:blipFill>
        <p:spPr>
          <a:xfrm>
            <a:off x="3523485" y="10"/>
            <a:ext cx="8668512" cy="6857990"/>
          </a:xfrm>
          <a:prstGeom prst="rect">
            <a:avLst/>
          </a:prstGeom>
        </p:spPr>
      </p:pic>
      <p:sp>
        <p:nvSpPr>
          <p:cNvPr id="12" name="Rectangle 11">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bg1"/>
              </a:gs>
              <a:gs pos="33000">
                <a:schemeClr val="bg1">
                  <a:alpha val="64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92FE20B-20BD-40AF-B7D3-00178D4C5EFA}"/>
              </a:ext>
            </a:extLst>
          </p:cNvPr>
          <p:cNvSpPr>
            <a:spLocks noGrp="1"/>
          </p:cNvSpPr>
          <p:nvPr>
            <p:ph type="title"/>
          </p:nvPr>
        </p:nvSpPr>
        <p:spPr>
          <a:xfrm>
            <a:off x="174661" y="1122362"/>
            <a:ext cx="4962418" cy="3406271"/>
          </a:xfrm>
        </p:spPr>
        <p:txBody>
          <a:bodyPr vert="horz" lIns="91440" tIns="45720" rIns="91440" bIns="45720" rtlCol="0" anchor="b">
            <a:normAutofit/>
          </a:bodyPr>
          <a:lstStyle/>
          <a:p>
            <a:r>
              <a:rPr lang="en-US" sz="4800" dirty="0"/>
              <a:t>Costs &amp; Expenses</a:t>
            </a:r>
          </a:p>
        </p:txBody>
      </p:sp>
      <p:sp>
        <p:nvSpPr>
          <p:cNvPr id="14" name="Rectangle 13">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6" name="Rectangle 15">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8277727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2000" advTm="16322"/>
    </mc:Choice>
    <mc:Fallback>
      <p:transition spd="slow" advTm="16322"/>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94E4D846-3AFC-4F86-8C35-24B0542A26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Content Placeholder 10" descr="A picture containing text, stationary, vector graphics&#10;&#10;Description automatically generated">
            <a:extLst>
              <a:ext uri="{FF2B5EF4-FFF2-40B4-BE49-F238E27FC236}">
                <a16:creationId xmlns:a16="http://schemas.microsoft.com/office/drawing/2014/main" id="{09272E9C-4B90-48D7-A62F-3866BB478805}"/>
              </a:ext>
            </a:extLst>
          </p:cNvPr>
          <p:cNvPicPr>
            <a:picLocks noGrp="1" noChangeAspect="1"/>
          </p:cNvPicPr>
          <p:nvPr>
            <p:ph idx="1"/>
          </p:nvPr>
        </p:nvPicPr>
        <p:blipFill rotWithShape="1">
          <a:blip r:embed="rId4">
            <a:extLst>
              <a:ext uri="{28A0092B-C50C-407E-A947-70E740481C1C}">
                <a14:useLocalDpi xmlns:a14="http://schemas.microsoft.com/office/drawing/2010/main" val="0"/>
              </a:ext>
            </a:extLst>
          </a:blip>
          <a:srcRect l="9091" t="13534" r="-1" b="4033"/>
          <a:stretch/>
        </p:blipFill>
        <p:spPr>
          <a:xfrm>
            <a:off x="20" y="10"/>
            <a:ext cx="8668492" cy="6857990"/>
          </a:xfrm>
          <a:prstGeom prst="rect">
            <a:avLst/>
          </a:prstGeom>
        </p:spPr>
      </p:pic>
      <p:sp>
        <p:nvSpPr>
          <p:cNvPr id="20" name="Rectangle 19">
            <a:extLst>
              <a:ext uri="{FF2B5EF4-FFF2-40B4-BE49-F238E27FC236}">
                <a16:creationId xmlns:a16="http://schemas.microsoft.com/office/drawing/2014/main" id="{284781B9-12CB-45C3-907A-9ED93FF72C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435399" y="0"/>
            <a:ext cx="9756601" cy="6858000"/>
          </a:xfrm>
          <a:prstGeom prst="rect">
            <a:avLst/>
          </a:prstGeom>
          <a:gradFill>
            <a:gsLst>
              <a:gs pos="53000">
                <a:schemeClr val="bg1"/>
              </a:gs>
              <a:gs pos="35000">
                <a:schemeClr val="bg1">
                  <a:alpha val="76000"/>
                </a:schemeClr>
              </a:gs>
              <a:gs pos="19000">
                <a:schemeClr val="bg1">
                  <a:alpha val="40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9C54F33-C38B-48EB-9E00-C22AB81163F3}"/>
              </a:ext>
            </a:extLst>
          </p:cNvPr>
          <p:cNvSpPr>
            <a:spLocks noGrp="1"/>
          </p:cNvSpPr>
          <p:nvPr>
            <p:ph type="title"/>
          </p:nvPr>
        </p:nvSpPr>
        <p:spPr>
          <a:xfrm>
            <a:off x="8370470" y="1161288"/>
            <a:ext cx="3438144" cy="1124712"/>
          </a:xfrm>
        </p:spPr>
        <p:txBody>
          <a:bodyPr vert="horz" lIns="91440" tIns="45720" rIns="91440" bIns="45720" rtlCol="0" anchor="b">
            <a:normAutofit/>
          </a:bodyPr>
          <a:lstStyle/>
          <a:p>
            <a:r>
              <a:rPr lang="en-US" sz="2800" dirty="0"/>
              <a:t>Graphic Designer</a:t>
            </a:r>
          </a:p>
        </p:txBody>
      </p:sp>
      <p:sp>
        <p:nvSpPr>
          <p:cNvPr id="22" name="Rectangle 21">
            <a:extLst>
              <a:ext uri="{FF2B5EF4-FFF2-40B4-BE49-F238E27FC236}">
                <a16:creationId xmlns:a16="http://schemas.microsoft.com/office/drawing/2014/main" id="{55D4142C-5077-457F-A6AD-3FECFDB39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687333" y="605790"/>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4" name="Rectangle 23">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53018" y="2443480"/>
            <a:ext cx="3218688" cy="9144"/>
          </a:xfrm>
          <a:prstGeom prst="rect">
            <a:avLst/>
          </a:prstGeom>
          <a:solidFill>
            <a:srgbClr val="D5D5D5"/>
          </a:solidFill>
          <a:ln w="3175">
            <a:solidFill>
              <a:srgbClr val="D5D5D5"/>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TextBox 12">
            <a:extLst>
              <a:ext uri="{FF2B5EF4-FFF2-40B4-BE49-F238E27FC236}">
                <a16:creationId xmlns:a16="http://schemas.microsoft.com/office/drawing/2014/main" id="{45ACBE2A-38CA-4F5C-BA55-F36E7A429692}"/>
              </a:ext>
            </a:extLst>
          </p:cNvPr>
          <p:cNvSpPr txBox="1"/>
          <p:nvPr/>
        </p:nvSpPr>
        <p:spPr>
          <a:xfrm>
            <a:off x="8435466" y="2718054"/>
            <a:ext cx="3438906" cy="3207258"/>
          </a:xfrm>
          <a:prstGeom prst="rect">
            <a:avLst/>
          </a:prstGeom>
        </p:spPr>
        <p:txBody>
          <a:bodyPr vert="horz" lIns="91440" tIns="45720" rIns="91440" bIns="45720" rtlCol="0" anchor="t">
            <a:normAutofit/>
          </a:bodyPr>
          <a:lstStyle/>
          <a:p>
            <a:pPr indent="-228600">
              <a:lnSpc>
                <a:spcPct val="90000"/>
              </a:lnSpc>
              <a:spcAft>
                <a:spcPts val="600"/>
              </a:spcAft>
              <a:buFont typeface="Arial" panose="020B0604020202020204" pitchFamily="34" charset="0"/>
              <a:buChar char="•"/>
            </a:pPr>
            <a:r>
              <a:rPr lang="en-US" sz="2400" dirty="0"/>
              <a:t>Initial Design Plan</a:t>
            </a:r>
          </a:p>
          <a:p>
            <a:pPr>
              <a:lnSpc>
                <a:spcPct val="90000"/>
              </a:lnSpc>
              <a:spcAft>
                <a:spcPts val="600"/>
              </a:spcAft>
            </a:pPr>
            <a:endParaRPr lang="en-US" sz="2400" dirty="0"/>
          </a:p>
          <a:p>
            <a:pPr>
              <a:lnSpc>
                <a:spcPct val="90000"/>
              </a:lnSpc>
              <a:spcAft>
                <a:spcPts val="600"/>
              </a:spcAft>
            </a:pPr>
            <a:r>
              <a:rPr lang="en-US" sz="2400" dirty="0"/>
              <a:t>Experienced Designer</a:t>
            </a:r>
          </a:p>
          <a:p>
            <a:pPr indent="-228600">
              <a:lnSpc>
                <a:spcPct val="90000"/>
              </a:lnSpc>
              <a:spcAft>
                <a:spcPts val="600"/>
              </a:spcAft>
              <a:buFont typeface="Arial" panose="020B0604020202020204" pitchFamily="34" charset="0"/>
              <a:buChar char="•"/>
            </a:pPr>
            <a:r>
              <a:rPr lang="en-US" sz="2400" dirty="0"/>
              <a:t>$65 – $150 per Hour</a:t>
            </a:r>
          </a:p>
          <a:p>
            <a:pPr>
              <a:lnSpc>
                <a:spcPct val="90000"/>
              </a:lnSpc>
              <a:spcAft>
                <a:spcPts val="600"/>
              </a:spcAft>
            </a:pPr>
            <a:endParaRPr lang="en-US" sz="2400" dirty="0"/>
          </a:p>
          <a:p>
            <a:pPr>
              <a:lnSpc>
                <a:spcPct val="90000"/>
              </a:lnSpc>
              <a:spcAft>
                <a:spcPts val="600"/>
              </a:spcAft>
            </a:pPr>
            <a:r>
              <a:rPr lang="en-US" sz="2400" dirty="0"/>
              <a:t>Beginning Designer</a:t>
            </a:r>
          </a:p>
          <a:p>
            <a:pPr indent="-228600">
              <a:lnSpc>
                <a:spcPct val="90000"/>
              </a:lnSpc>
              <a:spcAft>
                <a:spcPts val="600"/>
              </a:spcAft>
              <a:buFont typeface="Arial" panose="020B0604020202020204" pitchFamily="34" charset="0"/>
              <a:buChar char="•"/>
            </a:pPr>
            <a:r>
              <a:rPr lang="en-US" sz="2400" dirty="0"/>
              <a:t>$25 - $50 per Hour</a:t>
            </a:r>
          </a:p>
          <a:p>
            <a:pPr indent="-228600">
              <a:lnSpc>
                <a:spcPct val="90000"/>
              </a:lnSpc>
              <a:spcAft>
                <a:spcPts val="600"/>
              </a:spcAft>
              <a:buFont typeface="Arial" panose="020B0604020202020204" pitchFamily="34" charset="0"/>
              <a:buChar char="•"/>
            </a:pPr>
            <a:endParaRPr lang="en-US" sz="2400" dirty="0"/>
          </a:p>
        </p:txBody>
      </p:sp>
    </p:spTree>
    <p:custDataLst>
      <p:tags r:id="rId1"/>
    </p:custDataLst>
    <p:extLst>
      <p:ext uri="{BB962C8B-B14F-4D97-AF65-F5344CB8AC3E}">
        <p14:creationId xmlns:p14="http://schemas.microsoft.com/office/powerpoint/2010/main" val="2466164448"/>
      </p:ext>
    </p:extLst>
  </p:cSld>
  <p:clrMapOvr>
    <a:masterClrMapping/>
  </p:clrMapOvr>
  <mc:AlternateContent xmlns:mc="http://schemas.openxmlformats.org/markup-compatibility/2006">
    <mc:Choice xmlns:p14="http://schemas.microsoft.com/office/powerpoint/2010/main" Requires="p14">
      <p:transition spd="slow" p14:dur="2000" advTm="41550"/>
    </mc:Choice>
    <mc:Fallback>
      <p:transition spd="slow" advTm="4155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Effect transition="in" filter="fade">
                                      <p:cBhvr>
                                        <p:cTn id="7" dur="500"/>
                                        <p:tgtEl>
                                          <p:spTgt spid="1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3">
                                            <p:txEl>
                                              <p:pRg st="2" end="2"/>
                                            </p:txEl>
                                          </p:spTgt>
                                        </p:tgtEl>
                                        <p:attrNameLst>
                                          <p:attrName>style.visibility</p:attrName>
                                        </p:attrNameLst>
                                      </p:cBhvr>
                                      <p:to>
                                        <p:strVal val="visible"/>
                                      </p:to>
                                    </p:set>
                                    <p:animEffect transition="in" filter="fade">
                                      <p:cBhvr>
                                        <p:cTn id="12" dur="500"/>
                                        <p:tgtEl>
                                          <p:spTgt spid="13">
                                            <p:txEl>
                                              <p:pRg st="2" end="2"/>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13">
                                            <p:txEl>
                                              <p:pRg st="3" end="3"/>
                                            </p:txEl>
                                          </p:spTgt>
                                        </p:tgtEl>
                                        <p:attrNameLst>
                                          <p:attrName>style.visibility</p:attrName>
                                        </p:attrNameLst>
                                      </p:cBhvr>
                                      <p:to>
                                        <p:strVal val="visible"/>
                                      </p:to>
                                    </p:set>
                                    <p:animEffect transition="in" filter="fade">
                                      <p:cBhvr>
                                        <p:cTn id="15" dur="500"/>
                                        <p:tgtEl>
                                          <p:spTgt spid="13">
                                            <p:txEl>
                                              <p:pRg st="3" end="3"/>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13">
                                            <p:txEl>
                                              <p:pRg st="5" end="5"/>
                                            </p:txEl>
                                          </p:spTgt>
                                        </p:tgtEl>
                                        <p:attrNameLst>
                                          <p:attrName>style.visibility</p:attrName>
                                        </p:attrNameLst>
                                      </p:cBhvr>
                                      <p:to>
                                        <p:strVal val="visible"/>
                                      </p:to>
                                    </p:set>
                                    <p:animEffect transition="in" filter="fade">
                                      <p:cBhvr>
                                        <p:cTn id="20" dur="500"/>
                                        <p:tgtEl>
                                          <p:spTgt spid="13">
                                            <p:txEl>
                                              <p:pRg st="5" end="5"/>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13">
                                            <p:txEl>
                                              <p:pRg st="6" end="6"/>
                                            </p:txEl>
                                          </p:spTgt>
                                        </p:tgtEl>
                                        <p:attrNameLst>
                                          <p:attrName>style.visibility</p:attrName>
                                        </p:attrNameLst>
                                      </p:cBhvr>
                                      <p:to>
                                        <p:strVal val="visible"/>
                                      </p:to>
                                    </p:set>
                                    <p:animEffect transition="in" filter="fade">
                                      <p:cBhvr>
                                        <p:cTn id="23" dur="500"/>
                                        <p:tgtEl>
                                          <p:spTgt spid="1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A screenshot of a computer&#10;&#10;Description automatically generated with medium confidence">
            <a:extLst>
              <a:ext uri="{FF2B5EF4-FFF2-40B4-BE49-F238E27FC236}">
                <a16:creationId xmlns:a16="http://schemas.microsoft.com/office/drawing/2014/main" id="{922A7F26-58A2-4766-888F-1ECA66023FFC}"/>
              </a:ext>
            </a:extLst>
          </p:cNvPr>
          <p:cNvPicPr>
            <a:picLocks noChangeAspect="1"/>
          </p:cNvPicPr>
          <p:nvPr/>
        </p:nvPicPr>
        <p:blipFill rotWithShape="1">
          <a:blip r:embed="rId4">
            <a:extLst>
              <a:ext uri="{28A0092B-C50C-407E-A947-70E740481C1C}">
                <a14:useLocalDpi xmlns:a14="http://schemas.microsoft.com/office/drawing/2010/main" val="0"/>
              </a:ext>
            </a:extLst>
          </a:blip>
          <a:srcRect l="13532" r="31379" b="7771"/>
          <a:stretch/>
        </p:blipFill>
        <p:spPr>
          <a:xfrm>
            <a:off x="3522466" y="0"/>
            <a:ext cx="8669532" cy="6857990"/>
          </a:xfrm>
          <a:prstGeom prst="rect">
            <a:avLst/>
          </a:prstGeom>
        </p:spPr>
      </p:pic>
      <p:sp>
        <p:nvSpPr>
          <p:cNvPr id="2" name="Title 1">
            <a:extLst>
              <a:ext uri="{FF2B5EF4-FFF2-40B4-BE49-F238E27FC236}">
                <a16:creationId xmlns:a16="http://schemas.microsoft.com/office/drawing/2014/main" id="{C53C9FE2-9560-4C83-9BE6-FADD35E25747}"/>
              </a:ext>
            </a:extLst>
          </p:cNvPr>
          <p:cNvSpPr>
            <a:spLocks noGrp="1"/>
          </p:cNvSpPr>
          <p:nvPr>
            <p:ph type="title"/>
          </p:nvPr>
        </p:nvSpPr>
        <p:spPr>
          <a:xfrm>
            <a:off x="371094" y="1161288"/>
            <a:ext cx="3438144" cy="1124712"/>
          </a:xfrm>
        </p:spPr>
        <p:txBody>
          <a:bodyPr anchor="b">
            <a:normAutofit/>
          </a:bodyPr>
          <a:lstStyle/>
          <a:p>
            <a:r>
              <a:rPr lang="en-US" sz="4800" b="1" dirty="0"/>
              <a:t>Web Design</a:t>
            </a:r>
            <a:endParaRPr lang="en-CA" sz="4800" b="1" dirty="0"/>
          </a:p>
        </p:txBody>
      </p:sp>
      <p:sp>
        <p:nvSpPr>
          <p:cNvPr id="3" name="Content Placeholder 2">
            <a:extLst>
              <a:ext uri="{FF2B5EF4-FFF2-40B4-BE49-F238E27FC236}">
                <a16:creationId xmlns:a16="http://schemas.microsoft.com/office/drawing/2014/main" id="{A455FFC8-679F-463A-B644-D6193E777DFF}"/>
              </a:ext>
            </a:extLst>
          </p:cNvPr>
          <p:cNvSpPr>
            <a:spLocks noGrp="1"/>
          </p:cNvSpPr>
          <p:nvPr>
            <p:ph idx="1"/>
          </p:nvPr>
        </p:nvSpPr>
        <p:spPr>
          <a:xfrm>
            <a:off x="371094" y="2718054"/>
            <a:ext cx="3438906" cy="3207258"/>
          </a:xfrm>
        </p:spPr>
        <p:txBody>
          <a:bodyPr anchor="t">
            <a:normAutofit/>
          </a:bodyPr>
          <a:lstStyle/>
          <a:p>
            <a:r>
              <a:rPr lang="en-US" sz="2400" dirty="0"/>
              <a:t>$500 - $10,000</a:t>
            </a:r>
          </a:p>
          <a:p>
            <a:endParaRPr lang="en-CA" sz="2400" dirty="0"/>
          </a:p>
          <a:p>
            <a:r>
              <a:rPr lang="en-CA" sz="2400" dirty="0"/>
              <a:t>$6,760 average</a:t>
            </a:r>
          </a:p>
        </p:txBody>
      </p:sp>
    </p:spTree>
    <p:custDataLst>
      <p:tags r:id="rId1"/>
    </p:custDataLst>
    <p:extLst>
      <p:ext uri="{BB962C8B-B14F-4D97-AF65-F5344CB8AC3E}">
        <p14:creationId xmlns:p14="http://schemas.microsoft.com/office/powerpoint/2010/main" val="299802843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advTm="35141">
        <p:fade/>
      </p:transition>
    </mc:Choice>
    <mc:Fallback>
      <p:transition spd="med" advTm="35141">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68115176-AEC9-4FF7-8DF7-318ECB832D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5" name="Content Placeholder 4" descr="A picture containing text, night sky&#10;&#10;Description automatically generated">
            <a:extLst>
              <a:ext uri="{FF2B5EF4-FFF2-40B4-BE49-F238E27FC236}">
                <a16:creationId xmlns:a16="http://schemas.microsoft.com/office/drawing/2014/main" id="{68CE102E-00AD-4451-BF8E-E8047550EA96}"/>
              </a:ext>
            </a:extLst>
          </p:cNvPr>
          <p:cNvPicPr>
            <a:picLocks noGrp="1" noChangeAspect="1"/>
          </p:cNvPicPr>
          <p:nvPr>
            <p:ph idx="1"/>
          </p:nvPr>
        </p:nvPicPr>
        <p:blipFill rotWithShape="1">
          <a:blip r:embed="rId4">
            <a:extLst>
              <a:ext uri="{28A0092B-C50C-407E-A947-70E740481C1C}">
                <a14:useLocalDpi xmlns:a14="http://schemas.microsoft.com/office/drawing/2010/main" val="0"/>
              </a:ext>
            </a:extLst>
          </a:blip>
          <a:srcRect/>
          <a:stretch/>
        </p:blipFill>
        <p:spPr>
          <a:xfrm>
            <a:off x="-3047" y="10"/>
            <a:ext cx="12191999" cy="6857990"/>
          </a:xfrm>
          <a:prstGeom prst="rect">
            <a:avLst/>
          </a:prstGeom>
        </p:spPr>
      </p:pic>
      <p:sp useBgFill="1">
        <p:nvSpPr>
          <p:cNvPr id="12" name="Freeform: Shape 11">
            <a:extLst>
              <a:ext uri="{FF2B5EF4-FFF2-40B4-BE49-F238E27FC236}">
                <a16:creationId xmlns:a16="http://schemas.microsoft.com/office/drawing/2014/main" id="{7BC5096B-3782-42A4-8A8B-866FA29BC3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7" y="0"/>
            <a:ext cx="4797551" cy="6858000"/>
          </a:xfrm>
          <a:custGeom>
            <a:avLst/>
            <a:gdLst>
              <a:gd name="connsiteX0" fmla="*/ 0 w 4196431"/>
              <a:gd name="connsiteY0" fmla="*/ 0 h 6858000"/>
              <a:gd name="connsiteX1" fmla="*/ 4196431 w 4196431"/>
              <a:gd name="connsiteY1" fmla="*/ 0 h 6858000"/>
              <a:gd name="connsiteX2" fmla="*/ 4074168 w 4196431"/>
              <a:gd name="connsiteY2" fmla="*/ 2252778 h 6858000"/>
              <a:gd name="connsiteX3" fmla="*/ 3294627 w 4196431"/>
              <a:gd name="connsiteY3" fmla="*/ 5843425 h 6858000"/>
              <a:gd name="connsiteX4" fmla="*/ 3216094 w 4196431"/>
              <a:gd name="connsiteY4" fmla="*/ 5282005 h 6858000"/>
              <a:gd name="connsiteX5" fmla="*/ 3001017 w 4196431"/>
              <a:gd name="connsiteY5" fmla="*/ 6619370 h 6858000"/>
              <a:gd name="connsiteX6" fmla="*/ 2977814 w 4196431"/>
              <a:gd name="connsiteY6" fmla="*/ 6541268 h 6858000"/>
              <a:gd name="connsiteX7" fmla="*/ 2875630 w 4196431"/>
              <a:gd name="connsiteY7" fmla="*/ 6683272 h 6858000"/>
              <a:gd name="connsiteX8" fmla="*/ 2793380 w 4196431"/>
              <a:gd name="connsiteY8" fmla="*/ 6809553 h 6858000"/>
              <a:gd name="connsiteX9" fmla="*/ 2778938 w 4196431"/>
              <a:gd name="connsiteY9" fmla="*/ 6858000 h 6858000"/>
              <a:gd name="connsiteX10" fmla="*/ 2478009 w 4196431"/>
              <a:gd name="connsiteY10" fmla="*/ 6858000 h 6858000"/>
              <a:gd name="connsiteX11" fmla="*/ 2477464 w 4196431"/>
              <a:gd name="connsiteY11" fmla="*/ 6849211 h 6858000"/>
              <a:gd name="connsiteX12" fmla="*/ 2457972 w 4196431"/>
              <a:gd name="connsiteY12" fmla="*/ 6528590 h 6858000"/>
              <a:gd name="connsiteX13" fmla="*/ 2353092 w 4196431"/>
              <a:gd name="connsiteY13" fmla="*/ 6842319 h 6858000"/>
              <a:gd name="connsiteX14" fmla="*/ 2346619 w 4196431"/>
              <a:gd name="connsiteY14" fmla="*/ 6858000 h 6858000"/>
              <a:gd name="connsiteX15" fmla="*/ 1797809 w 4196431"/>
              <a:gd name="connsiteY15" fmla="*/ 6858000 h 6858000"/>
              <a:gd name="connsiteX16" fmla="*/ 1779535 w 4196431"/>
              <a:gd name="connsiteY16" fmla="*/ 6824799 h 6858000"/>
              <a:gd name="connsiteX17" fmla="*/ 1707437 w 4196431"/>
              <a:gd name="connsiteY17" fmla="*/ 6571191 h 6858000"/>
              <a:gd name="connsiteX18" fmla="*/ 1555277 w 4196431"/>
              <a:gd name="connsiteY18" fmla="*/ 6749709 h 6858000"/>
              <a:gd name="connsiteX19" fmla="*/ 1534407 w 4196431"/>
              <a:gd name="connsiteY19" fmla="*/ 6858000 h 6858000"/>
              <a:gd name="connsiteX20" fmla="*/ 1251061 w 4196431"/>
              <a:gd name="connsiteY20" fmla="*/ 6858000 h 6858000"/>
              <a:gd name="connsiteX21" fmla="*/ 1242905 w 4196431"/>
              <a:gd name="connsiteY21" fmla="*/ 6828991 h 6858000"/>
              <a:gd name="connsiteX22" fmla="*/ 1190272 w 4196431"/>
              <a:gd name="connsiteY22" fmla="*/ 6796367 h 6858000"/>
              <a:gd name="connsiteX23" fmla="*/ 1098878 w 4196431"/>
              <a:gd name="connsiteY23" fmla="*/ 6842732 h 6858000"/>
              <a:gd name="connsiteX24" fmla="*/ 1093868 w 4196431"/>
              <a:gd name="connsiteY24" fmla="*/ 6858000 h 6858000"/>
              <a:gd name="connsiteX25" fmla="*/ 0 w 4196431"/>
              <a:gd name="connsiteY2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196431" h="6858000">
                <a:moveTo>
                  <a:pt x="0" y="0"/>
                </a:moveTo>
                <a:lnTo>
                  <a:pt x="4196431" y="0"/>
                </a:lnTo>
                <a:cubicBezTo>
                  <a:pt x="4163410" y="1021915"/>
                  <a:pt x="4120573" y="1975363"/>
                  <a:pt x="4074168" y="2252778"/>
                </a:cubicBezTo>
                <a:cubicBezTo>
                  <a:pt x="3487393" y="5765830"/>
                  <a:pt x="3294627" y="5843425"/>
                  <a:pt x="3294627" y="5843425"/>
                </a:cubicBezTo>
                <a:cubicBezTo>
                  <a:pt x="3294627" y="5843425"/>
                  <a:pt x="3260714" y="5467624"/>
                  <a:pt x="3216094" y="5282005"/>
                </a:cubicBezTo>
                <a:cubicBezTo>
                  <a:pt x="3207169" y="5543191"/>
                  <a:pt x="3031807" y="6578291"/>
                  <a:pt x="3001017" y="6619370"/>
                </a:cubicBezTo>
                <a:cubicBezTo>
                  <a:pt x="2993432" y="6595026"/>
                  <a:pt x="2985399" y="6567641"/>
                  <a:pt x="2977814" y="6541268"/>
                </a:cubicBezTo>
                <a:cubicBezTo>
                  <a:pt x="2952379" y="6592998"/>
                  <a:pt x="2920252" y="6641178"/>
                  <a:pt x="2875630" y="6683272"/>
                </a:cubicBezTo>
                <a:cubicBezTo>
                  <a:pt x="2837255" y="6719534"/>
                  <a:pt x="2811459" y="6762420"/>
                  <a:pt x="2793380" y="6809553"/>
                </a:cubicBezTo>
                <a:lnTo>
                  <a:pt x="2778938" y="6858000"/>
                </a:lnTo>
                <a:lnTo>
                  <a:pt x="2478009" y="6858000"/>
                </a:lnTo>
                <a:lnTo>
                  <a:pt x="2477464" y="6849211"/>
                </a:lnTo>
                <a:cubicBezTo>
                  <a:pt x="2474622" y="6741570"/>
                  <a:pt x="2479223" y="6629767"/>
                  <a:pt x="2457972" y="6528590"/>
                </a:cubicBezTo>
                <a:cubicBezTo>
                  <a:pt x="2419319" y="6660101"/>
                  <a:pt x="2384556" y="6761891"/>
                  <a:pt x="2353092" y="6842319"/>
                </a:cubicBezTo>
                <a:lnTo>
                  <a:pt x="2346619" y="6858000"/>
                </a:lnTo>
                <a:lnTo>
                  <a:pt x="1797809" y="6858000"/>
                </a:lnTo>
                <a:lnTo>
                  <a:pt x="1779535" y="6824799"/>
                </a:lnTo>
                <a:cubicBezTo>
                  <a:pt x="1741321" y="6743115"/>
                  <a:pt x="1720489" y="6658294"/>
                  <a:pt x="1707437" y="6571191"/>
                </a:cubicBezTo>
                <a:cubicBezTo>
                  <a:pt x="1669955" y="6502217"/>
                  <a:pt x="1616855" y="6820203"/>
                  <a:pt x="1555277" y="6749709"/>
                </a:cubicBezTo>
                <a:lnTo>
                  <a:pt x="1534407" y="6858000"/>
                </a:lnTo>
                <a:lnTo>
                  <a:pt x="1251061" y="6858000"/>
                </a:lnTo>
                <a:lnTo>
                  <a:pt x="1242905" y="6828991"/>
                </a:lnTo>
                <a:cubicBezTo>
                  <a:pt x="1232189" y="6812342"/>
                  <a:pt x="1215595" y="6800551"/>
                  <a:pt x="1190272" y="6796367"/>
                </a:cubicBezTo>
                <a:cubicBezTo>
                  <a:pt x="1141077" y="6789900"/>
                  <a:pt x="1114094" y="6810464"/>
                  <a:pt x="1098878" y="6842732"/>
                </a:cubicBezTo>
                <a:lnTo>
                  <a:pt x="1093868" y="6858000"/>
                </a:ln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FA535227-5B65-4F3F-A84E-CC4E7DCA3DB7}"/>
              </a:ext>
            </a:extLst>
          </p:cNvPr>
          <p:cNvSpPr>
            <a:spLocks noGrp="1"/>
          </p:cNvSpPr>
          <p:nvPr>
            <p:ph type="title"/>
          </p:nvPr>
        </p:nvSpPr>
        <p:spPr>
          <a:xfrm>
            <a:off x="643466" y="643467"/>
            <a:ext cx="3471333" cy="1388533"/>
          </a:xfrm>
          <a:effectLst/>
        </p:spPr>
        <p:txBody>
          <a:bodyPr vert="horz" lIns="91440" tIns="45720" rIns="91440" bIns="45720" rtlCol="0" anchor="b">
            <a:normAutofit/>
          </a:bodyPr>
          <a:lstStyle/>
          <a:p>
            <a:r>
              <a:rPr lang="en-US" sz="4800" b="1" u="sng" dirty="0"/>
              <a:t>Data Base</a:t>
            </a:r>
          </a:p>
        </p:txBody>
      </p:sp>
      <p:sp>
        <p:nvSpPr>
          <p:cNvPr id="3" name="TextBox 2">
            <a:extLst>
              <a:ext uri="{FF2B5EF4-FFF2-40B4-BE49-F238E27FC236}">
                <a16:creationId xmlns:a16="http://schemas.microsoft.com/office/drawing/2014/main" id="{0C0BE1D2-B585-4962-80FA-6D88A3C0614A}"/>
              </a:ext>
            </a:extLst>
          </p:cNvPr>
          <p:cNvSpPr txBox="1"/>
          <p:nvPr/>
        </p:nvSpPr>
        <p:spPr>
          <a:xfrm>
            <a:off x="643466" y="2326673"/>
            <a:ext cx="3116771" cy="163121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$50/ hour - $300/hour</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Calibri" panose="020F0502020204030204" pitchFamily="34" charset="0"/>
              <a:ea typeface="+mn-ea"/>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pitchFamily="34" charset="0"/>
                <a:ea typeface="+mn-ea"/>
                <a:cs typeface="Times New Roman" panose="02020603050405020304" pitchFamily="18" charset="0"/>
              </a:rPr>
              <a:t>Security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2000" dirty="0">
              <a:solidFill>
                <a:prstClr val="black"/>
              </a:solidFill>
              <a:latin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pitchFamily="34" charset="0"/>
                <a:ea typeface="+mn-ea"/>
                <a:cs typeface="Times New Roman" panose="02020603050405020304" pitchFamily="18" charset="0"/>
              </a:rPr>
              <a:t>Personal Information</a:t>
            </a:r>
            <a:endParaRPr kumimoji="0" lang="en-CA" sz="20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custDataLst>
      <p:tags r:id="rId1"/>
    </p:custDataLst>
    <p:extLst>
      <p:ext uri="{BB962C8B-B14F-4D97-AF65-F5344CB8AC3E}">
        <p14:creationId xmlns:p14="http://schemas.microsoft.com/office/powerpoint/2010/main" val="2098634891"/>
      </p:ext>
    </p:extLst>
  </p:cSld>
  <p:clrMapOvr>
    <a:masterClrMapping/>
  </p:clrMapOvr>
  <mc:AlternateContent xmlns:mc="http://schemas.openxmlformats.org/markup-compatibility/2006">
    <mc:Choice xmlns:p14="http://schemas.microsoft.com/office/powerpoint/2010/main" Requires="p14">
      <p:transition spd="med" p14:dur="700" advTm="28013">
        <p:fade/>
      </p:transition>
    </mc:Choice>
    <mc:Fallback>
      <p:transition spd="med" advTm="28013">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5" name="Picture 4" descr="Diagram&#10;&#10;Description automatically generated">
            <a:extLst>
              <a:ext uri="{FF2B5EF4-FFF2-40B4-BE49-F238E27FC236}">
                <a16:creationId xmlns:a16="http://schemas.microsoft.com/office/drawing/2014/main" id="{FA348439-C3CB-4411-AA5C-B2E0FCCB2AFF}"/>
              </a:ext>
            </a:extLst>
          </p:cNvPr>
          <p:cNvPicPr>
            <a:picLocks noChangeAspect="1"/>
          </p:cNvPicPr>
          <p:nvPr/>
        </p:nvPicPr>
        <p:blipFill rotWithShape="1">
          <a:blip r:embed="rId3">
            <a:extLst>
              <a:ext uri="{28A0092B-C50C-407E-A947-70E740481C1C}">
                <a14:useLocalDpi xmlns:a14="http://schemas.microsoft.com/office/drawing/2010/main" val="0"/>
              </a:ext>
            </a:extLst>
          </a:blip>
          <a:srcRect t="481" b="6943"/>
          <a:stretch/>
        </p:blipFill>
        <p:spPr>
          <a:xfrm>
            <a:off x="20" y="1282"/>
            <a:ext cx="12191980" cy="6856718"/>
          </a:xfrm>
          <a:prstGeom prst="rect">
            <a:avLst/>
          </a:prstGeom>
        </p:spPr>
      </p:pic>
    </p:spTree>
    <p:extLst>
      <p:ext uri="{BB962C8B-B14F-4D97-AF65-F5344CB8AC3E}">
        <p14:creationId xmlns:p14="http://schemas.microsoft.com/office/powerpoint/2010/main" val="67710452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advTm="4305">
        <p159:morph option="byObject"/>
      </p:transition>
    </mc:Choice>
    <mc:Fallback>
      <p:transition spd="slow" advTm="4305">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1557A916-FDD1-44A1-A7A1-70009FD6BE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Diagram&#10;&#10;Description automatically generated">
            <a:extLst>
              <a:ext uri="{FF2B5EF4-FFF2-40B4-BE49-F238E27FC236}">
                <a16:creationId xmlns:a16="http://schemas.microsoft.com/office/drawing/2014/main" id="{0A53FC58-829E-4B17-AFC6-87EEEA8033EE}"/>
              </a:ext>
            </a:extLst>
          </p:cNvPr>
          <p:cNvPicPr>
            <a:picLocks noChangeAspect="1"/>
          </p:cNvPicPr>
          <p:nvPr/>
        </p:nvPicPr>
        <p:blipFill rotWithShape="1">
          <a:blip r:embed="rId4">
            <a:extLst>
              <a:ext uri="{28A0092B-C50C-407E-A947-70E740481C1C}">
                <a14:useLocalDpi xmlns:a14="http://schemas.microsoft.com/office/drawing/2010/main" val="0"/>
              </a:ext>
            </a:extLst>
          </a:blip>
          <a:srcRect l="4415" r="26987" b="-1"/>
          <a:stretch/>
        </p:blipFill>
        <p:spPr>
          <a:xfrm>
            <a:off x="20" y="10"/>
            <a:ext cx="7743929" cy="6857990"/>
          </a:xfrm>
          <a:custGeom>
            <a:avLst/>
            <a:gdLst/>
            <a:ahLst/>
            <a:cxnLst/>
            <a:rect l="l" t="t" r="r" b="b"/>
            <a:pathLst>
              <a:path w="7743949" h="6858000">
                <a:moveTo>
                  <a:pt x="956085" y="2071857"/>
                </a:moveTo>
                <a:cubicBezTo>
                  <a:pt x="956085" y="2071857"/>
                  <a:pt x="956085" y="2071857"/>
                  <a:pt x="4999548" y="2071857"/>
                </a:cubicBezTo>
                <a:cubicBezTo>
                  <a:pt x="5252811" y="2071857"/>
                  <a:pt x="5497339" y="2211072"/>
                  <a:pt x="5619604" y="2437296"/>
                </a:cubicBezTo>
                <a:cubicBezTo>
                  <a:pt x="5619604" y="2437296"/>
                  <a:pt x="5619604" y="2437296"/>
                  <a:pt x="7645701" y="5926372"/>
                </a:cubicBezTo>
                <a:cubicBezTo>
                  <a:pt x="7776699" y="6143896"/>
                  <a:pt x="7776699" y="6422327"/>
                  <a:pt x="7645701" y="6639850"/>
                </a:cubicBezTo>
                <a:cubicBezTo>
                  <a:pt x="7645701" y="6639850"/>
                  <a:pt x="7645701" y="6639850"/>
                  <a:pt x="7538856" y="6823844"/>
                </a:cubicBezTo>
                <a:lnTo>
                  <a:pt x="7519022" y="6858000"/>
                </a:lnTo>
                <a:lnTo>
                  <a:pt x="0" y="6858000"/>
                </a:lnTo>
                <a:lnTo>
                  <a:pt x="0" y="3003362"/>
                </a:lnTo>
                <a:lnTo>
                  <a:pt x="144017" y="2754282"/>
                </a:lnTo>
                <a:cubicBezTo>
                  <a:pt x="203181" y="2651956"/>
                  <a:pt x="264254" y="2546330"/>
                  <a:pt x="327296" y="2437296"/>
                </a:cubicBezTo>
                <a:cubicBezTo>
                  <a:pt x="458294" y="2211072"/>
                  <a:pt x="694090" y="2071857"/>
                  <a:pt x="956085" y="2071857"/>
                </a:cubicBezTo>
                <a:close/>
                <a:moveTo>
                  <a:pt x="6281397" y="1163923"/>
                </a:moveTo>
                <a:cubicBezTo>
                  <a:pt x="6281397" y="1163923"/>
                  <a:pt x="6281397" y="1163923"/>
                  <a:pt x="7148441" y="1163923"/>
                </a:cubicBezTo>
                <a:cubicBezTo>
                  <a:pt x="7202749" y="1163923"/>
                  <a:pt x="7255183" y="1193775"/>
                  <a:pt x="7281401" y="1242285"/>
                </a:cubicBezTo>
                <a:cubicBezTo>
                  <a:pt x="7281401" y="1242285"/>
                  <a:pt x="7281401" y="1242285"/>
                  <a:pt x="7715859" y="1990451"/>
                </a:cubicBezTo>
                <a:cubicBezTo>
                  <a:pt x="7743949" y="2037095"/>
                  <a:pt x="7743949" y="2096799"/>
                  <a:pt x="7715859" y="2143443"/>
                </a:cubicBezTo>
                <a:cubicBezTo>
                  <a:pt x="7715859" y="2143443"/>
                  <a:pt x="7715859" y="2143443"/>
                  <a:pt x="7281401" y="2891610"/>
                </a:cubicBezTo>
                <a:cubicBezTo>
                  <a:pt x="7255183" y="2940119"/>
                  <a:pt x="7202749" y="2969971"/>
                  <a:pt x="7148441" y="2969971"/>
                </a:cubicBezTo>
                <a:cubicBezTo>
                  <a:pt x="7148441" y="2969971"/>
                  <a:pt x="7148441" y="2969971"/>
                  <a:pt x="6281397" y="2969971"/>
                </a:cubicBezTo>
                <a:cubicBezTo>
                  <a:pt x="6225217" y="2969971"/>
                  <a:pt x="6174655" y="2940119"/>
                  <a:pt x="6146565" y="2891610"/>
                </a:cubicBezTo>
                <a:cubicBezTo>
                  <a:pt x="6146565" y="2891610"/>
                  <a:pt x="6146565" y="2891610"/>
                  <a:pt x="5713979" y="2143443"/>
                </a:cubicBezTo>
                <a:cubicBezTo>
                  <a:pt x="5685889" y="2096799"/>
                  <a:pt x="5685889" y="2037095"/>
                  <a:pt x="5713979" y="1990451"/>
                </a:cubicBezTo>
                <a:cubicBezTo>
                  <a:pt x="5713979" y="1990451"/>
                  <a:pt x="5713979" y="1990451"/>
                  <a:pt x="6146565" y="1242285"/>
                </a:cubicBezTo>
                <a:cubicBezTo>
                  <a:pt x="6174655" y="1193775"/>
                  <a:pt x="6225217" y="1163923"/>
                  <a:pt x="6281397" y="1163923"/>
                </a:cubicBezTo>
                <a:close/>
                <a:moveTo>
                  <a:pt x="0" y="0"/>
                </a:moveTo>
                <a:lnTo>
                  <a:pt x="6600525" y="0"/>
                </a:lnTo>
                <a:lnTo>
                  <a:pt x="6486618" y="196155"/>
                </a:lnTo>
                <a:cubicBezTo>
                  <a:pt x="6261242" y="584267"/>
                  <a:pt x="5994130" y="1044253"/>
                  <a:pt x="5677553" y="1589421"/>
                </a:cubicBezTo>
                <a:cubicBezTo>
                  <a:pt x="5555288" y="1815646"/>
                  <a:pt x="5310759" y="1954861"/>
                  <a:pt x="5057496" y="1954861"/>
                </a:cubicBezTo>
                <a:cubicBezTo>
                  <a:pt x="5057496" y="1954861"/>
                  <a:pt x="5057496" y="1954861"/>
                  <a:pt x="1014033" y="1954861"/>
                </a:cubicBezTo>
                <a:cubicBezTo>
                  <a:pt x="752038" y="1954861"/>
                  <a:pt x="516243" y="1815646"/>
                  <a:pt x="385244" y="1589421"/>
                </a:cubicBezTo>
                <a:cubicBezTo>
                  <a:pt x="385244" y="1589421"/>
                  <a:pt x="385244" y="1589421"/>
                  <a:pt x="69234" y="1042874"/>
                </a:cubicBezTo>
                <a:lnTo>
                  <a:pt x="0" y="923133"/>
                </a:lnTo>
                <a:close/>
              </a:path>
            </a:pathLst>
          </a:custGeom>
        </p:spPr>
      </p:pic>
      <p:sp>
        <p:nvSpPr>
          <p:cNvPr id="3" name="Content Placeholder 2">
            <a:extLst>
              <a:ext uri="{FF2B5EF4-FFF2-40B4-BE49-F238E27FC236}">
                <a16:creationId xmlns:a16="http://schemas.microsoft.com/office/drawing/2014/main" id="{DCB020E4-A3F0-430E-90CB-E469661470B4}"/>
              </a:ext>
            </a:extLst>
          </p:cNvPr>
          <p:cNvSpPr>
            <a:spLocks noGrp="1"/>
          </p:cNvSpPr>
          <p:nvPr>
            <p:ph idx="1"/>
          </p:nvPr>
        </p:nvSpPr>
        <p:spPr>
          <a:xfrm>
            <a:off x="8123429" y="846549"/>
            <a:ext cx="3689091" cy="2195515"/>
          </a:xfrm>
        </p:spPr>
        <p:txBody>
          <a:bodyPr>
            <a:normAutofit/>
          </a:bodyPr>
          <a:lstStyle/>
          <a:p>
            <a:r>
              <a:rPr lang="en-US" sz="2400" dirty="0"/>
              <a:t>$9.99/year – $49.99/year</a:t>
            </a:r>
          </a:p>
          <a:p>
            <a:endParaRPr lang="en-US" sz="2400" dirty="0"/>
          </a:p>
          <a:p>
            <a:endParaRPr lang="en-CA" sz="2400" dirty="0"/>
          </a:p>
        </p:txBody>
      </p:sp>
      <p:pic>
        <p:nvPicPr>
          <p:cNvPr id="5" name="Picture 4">
            <a:extLst>
              <a:ext uri="{FF2B5EF4-FFF2-40B4-BE49-F238E27FC236}">
                <a16:creationId xmlns:a16="http://schemas.microsoft.com/office/drawing/2014/main" id="{DBF55820-7204-4275-89F1-BF379A886909}"/>
              </a:ext>
            </a:extLst>
          </p:cNvPr>
          <p:cNvPicPr>
            <a:picLocks noChangeAspect="1"/>
          </p:cNvPicPr>
          <p:nvPr/>
        </p:nvPicPr>
        <p:blipFill>
          <a:blip r:embed="rId5"/>
          <a:stretch>
            <a:fillRect/>
          </a:stretch>
        </p:blipFill>
        <p:spPr>
          <a:xfrm>
            <a:off x="8662867" y="1720601"/>
            <a:ext cx="2610214" cy="3067478"/>
          </a:xfrm>
          <a:prstGeom prst="rect">
            <a:avLst/>
          </a:prstGeom>
        </p:spPr>
      </p:pic>
    </p:spTree>
    <p:custDataLst>
      <p:tags r:id="rId1"/>
    </p:custDataLst>
    <p:extLst>
      <p:ext uri="{BB962C8B-B14F-4D97-AF65-F5344CB8AC3E}">
        <p14:creationId xmlns:p14="http://schemas.microsoft.com/office/powerpoint/2010/main" val="1373073421"/>
      </p:ext>
    </p:extLst>
  </p:cSld>
  <p:clrMapOvr>
    <a:masterClrMapping/>
  </p:clrMapOvr>
  <mc:AlternateContent xmlns:mc="http://schemas.openxmlformats.org/markup-compatibility/2006">
    <mc:Choice xmlns:p14="http://schemas.microsoft.com/office/powerpoint/2010/main" Requires="p14">
      <p:transition spd="med" p14:dur="700" advTm="23810">
        <p:fade/>
      </p:transition>
    </mc:Choice>
    <mc:Fallback>
      <p:transition spd="med" advTm="2381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TIMING" val="|4.5|11.4|10.5"/>
</p:tagLst>
</file>

<file path=ppt/tags/tag2.xml><?xml version="1.0" encoding="utf-8"?>
<p:tagLst xmlns:a="http://schemas.openxmlformats.org/drawingml/2006/main" xmlns:r="http://schemas.openxmlformats.org/officeDocument/2006/relationships" xmlns:p="http://schemas.openxmlformats.org/presentationml/2006/main">
  <p:tag name="TIMING" val="|16.3|7.2"/>
</p:tagLst>
</file>

<file path=ppt/tags/tag3.xml><?xml version="1.0" encoding="utf-8"?>
<p:tagLst xmlns:a="http://schemas.openxmlformats.org/drawingml/2006/main" xmlns:r="http://schemas.openxmlformats.org/officeDocument/2006/relationships" xmlns:p="http://schemas.openxmlformats.org/presentationml/2006/main">
  <p:tag name="TIMING" val="|13.2|5.5|2.8"/>
</p:tagLst>
</file>

<file path=ppt/tags/tag4.xml><?xml version="1.0" encoding="utf-8"?>
<p:tagLst xmlns:a="http://schemas.openxmlformats.org/drawingml/2006/main" xmlns:r="http://schemas.openxmlformats.org/officeDocument/2006/relationships" xmlns:p="http://schemas.openxmlformats.org/presentationml/2006/main">
  <p:tag name="TIMING" val="|9.1|5.6"/>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TotalTime>
  <Words>425</Words>
  <Application>Microsoft Office PowerPoint</Application>
  <PresentationFormat>Widescreen</PresentationFormat>
  <Paragraphs>32</Paragraphs>
  <Slides>6</Slides>
  <Notes>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Office Theme</vt:lpstr>
      <vt:lpstr>Costs &amp; Expenses</vt:lpstr>
      <vt:lpstr>Graphic Designer</vt:lpstr>
      <vt:lpstr>Web Design</vt:lpstr>
      <vt:lpstr>Data Base</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Costs &amp; Expenses</dc:title>
  <dc:creator>Bryan Caron</dc:creator>
  <cp:lastModifiedBy>Bryan Caron</cp:lastModifiedBy>
  <cp:revision>1</cp:revision>
  <dcterms:created xsi:type="dcterms:W3CDTF">2021-01-30T20:40:39Z</dcterms:created>
  <dcterms:modified xsi:type="dcterms:W3CDTF">2021-01-30T20:54:39Z</dcterms:modified>
</cp:coreProperties>
</file>