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1D0B-A20E-4FC0-ACFD-B512666A1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87433"/>
          </a:xfrm>
        </p:spPr>
        <p:txBody>
          <a:bodyPr/>
          <a:lstStyle/>
          <a:p>
            <a:r>
              <a:rPr lang="en-US" dirty="0"/>
              <a:t>Sentiment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1478D-BF72-4771-8055-13B74E96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737360"/>
            <a:ext cx="9418320" cy="1691640"/>
          </a:xfrm>
        </p:spPr>
        <p:txBody>
          <a:bodyPr/>
          <a:lstStyle/>
          <a:p>
            <a:endParaRPr lang="en-US" dirty="0"/>
          </a:p>
          <a:p>
            <a:pPr algn="ctr"/>
            <a:r>
              <a:rPr lang="en-US" dirty="0"/>
              <a:t>Using Natural Language Processing and Neural Networks to determine the sentiment of IMDb review </a:t>
            </a:r>
          </a:p>
        </p:txBody>
      </p:sp>
      <p:pic>
        <p:nvPicPr>
          <p:cNvPr id="1026" name="Picture 2" descr="Image result for movie stock photo">
            <a:extLst>
              <a:ext uri="{FF2B5EF4-FFF2-40B4-BE49-F238E27FC236}">
                <a16:creationId xmlns:a16="http://schemas.microsoft.com/office/drawing/2014/main" id="{EBC4EAC4-024A-4E5A-B890-CB95B0733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3136040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2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1E79-6672-4C42-A234-502CE9F5C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1228110"/>
          </a:xfrm>
        </p:spPr>
        <p:txBody>
          <a:bodyPr/>
          <a:lstStyle/>
          <a:p>
            <a:r>
              <a:rPr lang="en-US" dirty="0"/>
              <a:t>Theory of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672BF-3520-4B13-A782-B960C5EE7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4950068"/>
            <a:ext cx="9418320" cy="1691640"/>
          </a:xfrm>
        </p:spPr>
        <p:txBody>
          <a:bodyPr/>
          <a:lstStyle/>
          <a:p>
            <a:pPr algn="ctr"/>
            <a:r>
              <a:rPr lang="en-US" dirty="0"/>
              <a:t>Looking at a dataset of 50,000 movie reviews on IMDb, I use sentiment analysis to predict whether the review was positive of negative based on the text portion of the review</a:t>
            </a:r>
          </a:p>
        </p:txBody>
      </p:sp>
      <p:pic>
        <p:nvPicPr>
          <p:cNvPr id="2050" name="Picture 2" descr="Image result for thumbs up down stock image">
            <a:extLst>
              <a:ext uri="{FF2B5EF4-FFF2-40B4-BE49-F238E27FC236}">
                <a16:creationId xmlns:a16="http://schemas.microsoft.com/office/drawing/2014/main" id="{D544895A-5F39-41A5-A596-F39AB717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587" y="2401948"/>
            <a:ext cx="3667665" cy="213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22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D4C9-2A71-47D9-9793-AA9CC31A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18" y="385522"/>
            <a:ext cx="9692640" cy="1325562"/>
          </a:xfrm>
        </p:spPr>
        <p:txBody>
          <a:bodyPr/>
          <a:lstStyle/>
          <a:p>
            <a:pPr algn="ctr"/>
            <a:r>
              <a:rPr lang="en-US" dirty="0"/>
              <a:t>Sample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25E0-F8B8-4EA2-8121-E22DE81B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295" y="1793631"/>
            <a:ext cx="8595360" cy="4351337"/>
          </a:xfrm>
        </p:spPr>
        <p:txBody>
          <a:bodyPr/>
          <a:lstStyle/>
          <a:p>
            <a:pPr algn="ctr"/>
            <a:r>
              <a:rPr lang="en-US" dirty="0"/>
              <a:t>I gave this film my rare 10 stars. When I first began watching it and realized it would not be a film with a strong plot line I almost turned it off. I am very glad I didn’t. … In addition to excellent performances by all members of the cast, there is some fine singing and dancing from that era.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0983D-05BB-416A-B02E-26BF2D353921}"/>
              </a:ext>
            </a:extLst>
          </p:cNvPr>
          <p:cNvSpPr txBox="1"/>
          <p:nvPr/>
        </p:nvSpPr>
        <p:spPr>
          <a:xfrm>
            <a:off x="1524000" y="5161086"/>
            <a:ext cx="8106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Possible signal words???</a:t>
            </a:r>
          </a:p>
        </p:txBody>
      </p:sp>
    </p:spTree>
    <p:extLst>
      <p:ext uri="{BB962C8B-B14F-4D97-AF65-F5344CB8AC3E}">
        <p14:creationId xmlns:p14="http://schemas.microsoft.com/office/powerpoint/2010/main" val="51316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D588A-642A-4B4C-AF45-C800CAB8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280" y="348176"/>
            <a:ext cx="9692640" cy="1325562"/>
          </a:xfrm>
        </p:spPr>
        <p:txBody>
          <a:bodyPr/>
          <a:lstStyle/>
          <a:p>
            <a:r>
              <a:rPr lang="en-US" dirty="0"/>
              <a:t>Performance of the model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FDED986-46CC-4147-B495-CCC6CC3F98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333" y="2550933"/>
            <a:ext cx="4522230" cy="318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0C46994-B82A-42E0-92B6-26A998032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26" y="2550933"/>
            <a:ext cx="4522230" cy="318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14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8080-083B-4152-905A-2BA44A0ED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979" y="365760"/>
            <a:ext cx="9692640" cy="1325562"/>
          </a:xfrm>
        </p:spPr>
        <p:txBody>
          <a:bodyPr/>
          <a:lstStyle/>
          <a:p>
            <a:pPr algn="ctr"/>
            <a:r>
              <a:rPr lang="en-US" dirty="0"/>
              <a:t>Most Indicative Words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E2EB3C-8C90-427B-A2F8-393C23562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021" y="2435689"/>
            <a:ext cx="7540556" cy="405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72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8080-083B-4152-905A-2BA44A0ED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979" y="365760"/>
            <a:ext cx="9692640" cy="1325562"/>
          </a:xfrm>
        </p:spPr>
        <p:txBody>
          <a:bodyPr/>
          <a:lstStyle/>
          <a:p>
            <a:pPr algn="ctr"/>
            <a:r>
              <a:rPr lang="en-US" dirty="0"/>
              <a:t>Most Indicative Words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F74A96-096B-46AF-9368-75CB6CD05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538" y="2497235"/>
            <a:ext cx="7426150" cy="399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13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BABB3-7989-4CA2-ADDA-9CC0F898B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166563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1FF6F-D545-4C6B-94ED-6F283610A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2453054"/>
            <a:ext cx="9418320" cy="291904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Performs with around 88% Accuracy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Sentiment classification is possible with high confidence after data manipulation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Certain words have high impacts on the probability of sentiment prediction</a:t>
            </a:r>
          </a:p>
        </p:txBody>
      </p:sp>
    </p:spTree>
    <p:extLst>
      <p:ext uri="{BB962C8B-B14F-4D97-AF65-F5344CB8AC3E}">
        <p14:creationId xmlns:p14="http://schemas.microsoft.com/office/powerpoint/2010/main" val="139617010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84</TotalTime>
  <Words>162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Sentiment Analysis </vt:lpstr>
      <vt:lpstr>Theory of the Project</vt:lpstr>
      <vt:lpstr>Sample Review</vt:lpstr>
      <vt:lpstr>Performance of the model</vt:lpstr>
      <vt:lpstr>Most Indicative Words</vt:lpstr>
      <vt:lpstr>Most Indicative Words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Brian Caterfino</dc:creator>
  <cp:lastModifiedBy>Brian Caterfino</cp:lastModifiedBy>
  <cp:revision>6</cp:revision>
  <dcterms:created xsi:type="dcterms:W3CDTF">2019-02-06T19:03:27Z</dcterms:created>
  <dcterms:modified xsi:type="dcterms:W3CDTF">2019-02-13T04:51:33Z</dcterms:modified>
</cp:coreProperties>
</file>