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41" r:id="rId2"/>
    <p:sldId id="1153" r:id="rId3"/>
    <p:sldId id="1147" r:id="rId4"/>
    <p:sldId id="1143" r:id="rId5"/>
    <p:sldId id="1144" r:id="rId6"/>
    <p:sldId id="1150" r:id="rId7"/>
    <p:sldId id="1151" r:id="rId8"/>
    <p:sldId id="11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36772"/>
    <a:srgbClr val="F6F7FB"/>
    <a:srgbClr val="91969A"/>
    <a:srgbClr val="FA4151"/>
    <a:srgbClr val="F9A71F"/>
    <a:srgbClr val="81DC63"/>
    <a:srgbClr val="25C8B6"/>
    <a:srgbClr val="E9EAED"/>
    <a:srgbClr val="C3E2D0"/>
    <a:srgbClr val="D1D3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9877" autoAdjust="0"/>
  </p:normalViewPr>
  <p:slideViewPr>
    <p:cSldViewPr snapToGrid="0">
      <p:cViewPr varScale="1">
        <p:scale>
          <a:sx n="76" d="100"/>
          <a:sy n="76" d="100"/>
        </p:scale>
        <p:origin x="-108" y="-792"/>
      </p:cViewPr>
      <p:guideLst>
        <p:guide orient="horz" pos="2136"/>
        <p:guide pos="3840"/>
        <p:guide pos="7224"/>
        <p:guide pos="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468172800" cy="46817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2B9-4AF5-BF1B-9C1F64ED6DF1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B9-4AF5-BF1B-9C1F64ED6DF1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B9-4AF5-BF1B-9C1F64ED6DF1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2B9-4AF5-BF1B-9C1F64ED6DF1}"/>
              </c:ext>
            </c:extLst>
          </c:dPt>
          <c:dLbls>
            <c:dLbl>
              <c:idx val="0"/>
              <c:layout>
                <c:manualLayout>
                  <c:x val="-0.13995246171622774"/>
                  <c:y val="-0.30601038311173229"/>
                </c:manualLayout>
              </c:layout>
              <c:showPercent val="1"/>
            </c:dLbl>
            <c:txPr>
              <a:bodyPr/>
              <a:lstStyle/>
              <a:p>
                <a:pPr>
                  <a:defRPr sz="18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Sheet1!$A$2:$A$3</c:f>
              <c:strCache>
                <c:ptCount val="2"/>
                <c:pt idx="0">
                  <c:v>Pass</c:v>
                </c:pt>
                <c:pt idx="1">
                  <c:v>Fail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2B9-4AF5-BF1B-9C1F64ED6DF1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2B9-4AF5-BF1B-9C1F64ED6DF1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2B9-4AF5-BF1B-9C1F64ED6DF1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2B9-4AF5-BF1B-9C1F64ED6DF1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D2B9-4AF5-BF1B-9C1F64ED6DF1}"/>
              </c:ext>
            </c:extLst>
          </c:dPt>
          <c:cat>
            <c:strRef>
              <c:f>Sheet1!$A$2:$A$3</c:f>
              <c:strCache>
                <c:ptCount val="2"/>
                <c:pt idx="0">
                  <c:v>Được review</c:v>
                </c:pt>
                <c:pt idx="1">
                  <c:v>Review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D2B9-4AF5-BF1B-9C1F64ED6DF1}"/>
            </c:ext>
          </c:extLst>
        </c:ser>
        <c:dLbls/>
        <c:gapWidth val="75"/>
        <c:overlap val="100"/>
        <c:axId val="73706112"/>
        <c:axId val="75435392"/>
      </c:barChart>
      <c:catAx>
        <c:axId val="73706112"/>
        <c:scaling>
          <c:orientation val="minMax"/>
        </c:scaling>
        <c:delete val="1"/>
        <c:axPos val="b"/>
        <c:majorTickMark val="none"/>
        <c:tickLblPos val="none"/>
        <c:crossAx val="75435392"/>
        <c:auto val="1"/>
        <c:lblAlgn val="ctr"/>
        <c:lblOffset val="100"/>
      </c:catAx>
      <c:valAx>
        <c:axId val="75435392"/>
        <c:scaling>
          <c:orientation val="minMax"/>
        </c:scaling>
        <c:axPos val="l"/>
        <c:majorGridlines/>
        <c:minorGridlines/>
        <c:title>
          <c:layout/>
        </c:title>
        <c:numFmt formatCode="General" sourceLinked="1"/>
        <c:tickLblPos val="nextTo"/>
        <c:crossAx val="73706112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21502301120982"/>
          <c:y val="0.32551751587794825"/>
          <c:w val="0.32027833371325509"/>
          <c:h val="0.35866687497302269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pPr/>
              <a:t>30/03/2017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pPr/>
              <a:t>30/03/2017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  <a:pPr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348530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05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979058"/>
            <a:ext cx="6096000" cy="2660364"/>
          </a:xfrm>
          <a:custGeom>
            <a:avLst/>
            <a:gdLst>
              <a:gd name="connsiteX0" fmla="*/ 0 w 6096000"/>
              <a:gd name="connsiteY0" fmla="*/ 0 h 2660364"/>
              <a:gd name="connsiteX1" fmla="*/ 6096000 w 6096000"/>
              <a:gd name="connsiteY1" fmla="*/ 0 h 2660364"/>
              <a:gd name="connsiteX2" fmla="*/ 6096000 w 6096000"/>
              <a:gd name="connsiteY2" fmla="*/ 2660364 h 2660364"/>
              <a:gd name="connsiteX3" fmla="*/ 0 w 6096000"/>
              <a:gd name="connsiteY3" fmla="*/ 2660364 h 26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2660364">
                <a:moveTo>
                  <a:pt x="0" y="0"/>
                </a:moveTo>
                <a:lnTo>
                  <a:pt x="6096000" y="0"/>
                </a:lnTo>
                <a:lnTo>
                  <a:pt x="6096000" y="2660364"/>
                </a:lnTo>
                <a:lnTo>
                  <a:pt x="0" y="266036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Oval 4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493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" y="2181508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6001" y="2181508"/>
            <a:ext cx="6095999" cy="2418732"/>
          </a:xfrm>
          <a:custGeom>
            <a:avLst/>
            <a:gdLst>
              <a:gd name="connsiteX0" fmla="*/ 0 w 6095999"/>
              <a:gd name="connsiteY0" fmla="*/ 0 h 2418732"/>
              <a:gd name="connsiteX1" fmla="*/ 6095999 w 6095999"/>
              <a:gd name="connsiteY1" fmla="*/ 0 h 2418732"/>
              <a:gd name="connsiteX2" fmla="*/ 6095999 w 6095999"/>
              <a:gd name="connsiteY2" fmla="*/ 2418732 h 2418732"/>
              <a:gd name="connsiteX3" fmla="*/ 0 w 6095999"/>
              <a:gd name="connsiteY3" fmla="*/ 2418732 h 241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2418732">
                <a:moveTo>
                  <a:pt x="0" y="0"/>
                </a:moveTo>
                <a:lnTo>
                  <a:pt x="6095999" y="0"/>
                </a:lnTo>
                <a:lnTo>
                  <a:pt x="6095999" y="2418732"/>
                </a:lnTo>
                <a:lnTo>
                  <a:pt x="0" y="241873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315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651785" y="2260133"/>
            <a:ext cx="2174789" cy="2656702"/>
          </a:xfrm>
          <a:custGeom>
            <a:avLst/>
            <a:gdLst>
              <a:gd name="connsiteX0" fmla="*/ 0 w 2174789"/>
              <a:gd name="connsiteY0" fmla="*/ 0 h 2656702"/>
              <a:gd name="connsiteX1" fmla="*/ 2174789 w 2174789"/>
              <a:gd name="connsiteY1" fmla="*/ 0 h 2656702"/>
              <a:gd name="connsiteX2" fmla="*/ 2174789 w 2174789"/>
              <a:gd name="connsiteY2" fmla="*/ 2656702 h 2656702"/>
              <a:gd name="connsiteX3" fmla="*/ 0 w 2174789"/>
              <a:gd name="connsiteY3" fmla="*/ 2656702 h 265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789" h="2656702">
                <a:moveTo>
                  <a:pt x="0" y="0"/>
                </a:moveTo>
                <a:lnTo>
                  <a:pt x="2174789" y="0"/>
                </a:lnTo>
                <a:lnTo>
                  <a:pt x="2174789" y="2656702"/>
                </a:lnTo>
                <a:lnTo>
                  <a:pt x="0" y="26567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223684" y="2260133"/>
            <a:ext cx="2174789" cy="2656702"/>
          </a:xfrm>
          <a:custGeom>
            <a:avLst/>
            <a:gdLst>
              <a:gd name="connsiteX0" fmla="*/ 0 w 2174789"/>
              <a:gd name="connsiteY0" fmla="*/ 0 h 2656702"/>
              <a:gd name="connsiteX1" fmla="*/ 2174789 w 2174789"/>
              <a:gd name="connsiteY1" fmla="*/ 0 h 2656702"/>
              <a:gd name="connsiteX2" fmla="*/ 2174789 w 2174789"/>
              <a:gd name="connsiteY2" fmla="*/ 2656702 h 2656702"/>
              <a:gd name="connsiteX3" fmla="*/ 0 w 2174789"/>
              <a:gd name="connsiteY3" fmla="*/ 2656702 h 265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789" h="2656702">
                <a:moveTo>
                  <a:pt x="0" y="0"/>
                </a:moveTo>
                <a:lnTo>
                  <a:pt x="2174789" y="0"/>
                </a:lnTo>
                <a:lnTo>
                  <a:pt x="2174789" y="2656702"/>
                </a:lnTo>
                <a:lnTo>
                  <a:pt x="0" y="26567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793527" y="2260133"/>
            <a:ext cx="2174789" cy="2656702"/>
          </a:xfrm>
          <a:custGeom>
            <a:avLst/>
            <a:gdLst>
              <a:gd name="connsiteX0" fmla="*/ 0 w 2174789"/>
              <a:gd name="connsiteY0" fmla="*/ 0 h 2656702"/>
              <a:gd name="connsiteX1" fmla="*/ 2174789 w 2174789"/>
              <a:gd name="connsiteY1" fmla="*/ 0 h 2656702"/>
              <a:gd name="connsiteX2" fmla="*/ 2174789 w 2174789"/>
              <a:gd name="connsiteY2" fmla="*/ 2656702 h 2656702"/>
              <a:gd name="connsiteX3" fmla="*/ 0 w 2174789"/>
              <a:gd name="connsiteY3" fmla="*/ 2656702 h 265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789" h="2656702">
                <a:moveTo>
                  <a:pt x="0" y="0"/>
                </a:moveTo>
                <a:lnTo>
                  <a:pt x="2174789" y="0"/>
                </a:lnTo>
                <a:lnTo>
                  <a:pt x="2174789" y="2656702"/>
                </a:lnTo>
                <a:lnTo>
                  <a:pt x="0" y="26567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365426" y="2260133"/>
            <a:ext cx="2174789" cy="2656702"/>
          </a:xfrm>
          <a:custGeom>
            <a:avLst/>
            <a:gdLst>
              <a:gd name="connsiteX0" fmla="*/ 0 w 2174789"/>
              <a:gd name="connsiteY0" fmla="*/ 0 h 2656702"/>
              <a:gd name="connsiteX1" fmla="*/ 2174789 w 2174789"/>
              <a:gd name="connsiteY1" fmla="*/ 0 h 2656702"/>
              <a:gd name="connsiteX2" fmla="*/ 2174789 w 2174789"/>
              <a:gd name="connsiteY2" fmla="*/ 2656702 h 2656702"/>
              <a:gd name="connsiteX3" fmla="*/ 0 w 2174789"/>
              <a:gd name="connsiteY3" fmla="*/ 2656702 h 265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4789" h="2656702">
                <a:moveTo>
                  <a:pt x="0" y="0"/>
                </a:moveTo>
                <a:lnTo>
                  <a:pt x="2174789" y="0"/>
                </a:lnTo>
                <a:lnTo>
                  <a:pt x="2174789" y="2656702"/>
                </a:lnTo>
                <a:lnTo>
                  <a:pt x="0" y="265670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144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849007" y="2052536"/>
            <a:ext cx="2315183" cy="2480553"/>
          </a:xfrm>
          <a:custGeom>
            <a:avLst/>
            <a:gdLst>
              <a:gd name="connsiteX0" fmla="*/ 0 w 2315183"/>
              <a:gd name="connsiteY0" fmla="*/ 0 h 2480553"/>
              <a:gd name="connsiteX1" fmla="*/ 2315183 w 2315183"/>
              <a:gd name="connsiteY1" fmla="*/ 0 h 2480553"/>
              <a:gd name="connsiteX2" fmla="*/ 2315183 w 2315183"/>
              <a:gd name="connsiteY2" fmla="*/ 2480553 h 2480553"/>
              <a:gd name="connsiteX3" fmla="*/ 0 w 2315183"/>
              <a:gd name="connsiteY3" fmla="*/ 2480553 h 248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183" h="2480553">
                <a:moveTo>
                  <a:pt x="0" y="0"/>
                </a:moveTo>
                <a:lnTo>
                  <a:pt x="2315183" y="0"/>
                </a:lnTo>
                <a:lnTo>
                  <a:pt x="2315183" y="2480553"/>
                </a:lnTo>
                <a:lnTo>
                  <a:pt x="0" y="24805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248428" y="2052536"/>
            <a:ext cx="2315183" cy="2480553"/>
          </a:xfrm>
          <a:custGeom>
            <a:avLst/>
            <a:gdLst>
              <a:gd name="connsiteX0" fmla="*/ 0 w 2315183"/>
              <a:gd name="connsiteY0" fmla="*/ 0 h 2480553"/>
              <a:gd name="connsiteX1" fmla="*/ 2315183 w 2315183"/>
              <a:gd name="connsiteY1" fmla="*/ 0 h 2480553"/>
              <a:gd name="connsiteX2" fmla="*/ 2315183 w 2315183"/>
              <a:gd name="connsiteY2" fmla="*/ 2480553 h 2480553"/>
              <a:gd name="connsiteX3" fmla="*/ 0 w 2315183"/>
              <a:gd name="connsiteY3" fmla="*/ 2480553 h 248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183" h="2480553">
                <a:moveTo>
                  <a:pt x="0" y="0"/>
                </a:moveTo>
                <a:lnTo>
                  <a:pt x="2315183" y="0"/>
                </a:lnTo>
                <a:lnTo>
                  <a:pt x="2315183" y="2480553"/>
                </a:lnTo>
                <a:lnTo>
                  <a:pt x="0" y="24805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3638120" y="2052536"/>
            <a:ext cx="2315183" cy="2480553"/>
          </a:xfrm>
          <a:custGeom>
            <a:avLst/>
            <a:gdLst>
              <a:gd name="connsiteX0" fmla="*/ 0 w 2315183"/>
              <a:gd name="connsiteY0" fmla="*/ 0 h 2480553"/>
              <a:gd name="connsiteX1" fmla="*/ 2315183 w 2315183"/>
              <a:gd name="connsiteY1" fmla="*/ 0 h 2480553"/>
              <a:gd name="connsiteX2" fmla="*/ 2315183 w 2315183"/>
              <a:gd name="connsiteY2" fmla="*/ 2480553 h 2480553"/>
              <a:gd name="connsiteX3" fmla="*/ 0 w 2315183"/>
              <a:gd name="connsiteY3" fmla="*/ 2480553 h 248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183" h="2480553">
                <a:moveTo>
                  <a:pt x="0" y="0"/>
                </a:moveTo>
                <a:lnTo>
                  <a:pt x="2315183" y="0"/>
                </a:lnTo>
                <a:lnTo>
                  <a:pt x="2315183" y="2480553"/>
                </a:lnTo>
                <a:lnTo>
                  <a:pt x="0" y="24805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27812" y="2052536"/>
            <a:ext cx="2315183" cy="2480553"/>
          </a:xfrm>
          <a:custGeom>
            <a:avLst/>
            <a:gdLst>
              <a:gd name="connsiteX0" fmla="*/ 0 w 2315183"/>
              <a:gd name="connsiteY0" fmla="*/ 0 h 2480553"/>
              <a:gd name="connsiteX1" fmla="*/ 2315183 w 2315183"/>
              <a:gd name="connsiteY1" fmla="*/ 0 h 2480553"/>
              <a:gd name="connsiteX2" fmla="*/ 2315183 w 2315183"/>
              <a:gd name="connsiteY2" fmla="*/ 2480553 h 2480553"/>
              <a:gd name="connsiteX3" fmla="*/ 0 w 2315183"/>
              <a:gd name="connsiteY3" fmla="*/ 2480553 h 248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183" h="2480553">
                <a:moveTo>
                  <a:pt x="0" y="0"/>
                </a:moveTo>
                <a:lnTo>
                  <a:pt x="2315183" y="0"/>
                </a:lnTo>
                <a:lnTo>
                  <a:pt x="2315183" y="2480553"/>
                </a:lnTo>
                <a:lnTo>
                  <a:pt x="0" y="248055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59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69435" y="4380026"/>
            <a:ext cx="1210962" cy="1210962"/>
          </a:xfrm>
          <a:custGeom>
            <a:avLst/>
            <a:gdLst>
              <a:gd name="connsiteX0" fmla="*/ 605481 w 1210962"/>
              <a:gd name="connsiteY0" fmla="*/ 0 h 1210962"/>
              <a:gd name="connsiteX1" fmla="*/ 1210962 w 1210962"/>
              <a:gd name="connsiteY1" fmla="*/ 605481 h 1210962"/>
              <a:gd name="connsiteX2" fmla="*/ 605481 w 1210962"/>
              <a:gd name="connsiteY2" fmla="*/ 1210962 h 1210962"/>
              <a:gd name="connsiteX3" fmla="*/ 0 w 1210962"/>
              <a:gd name="connsiteY3" fmla="*/ 605481 h 1210962"/>
              <a:gd name="connsiteX4" fmla="*/ 605481 w 1210962"/>
              <a:gd name="connsiteY4" fmla="*/ 0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2" h="1210962">
                <a:moveTo>
                  <a:pt x="605481" y="0"/>
                </a:moveTo>
                <a:cubicBezTo>
                  <a:pt x="939879" y="0"/>
                  <a:pt x="1210962" y="271083"/>
                  <a:pt x="1210962" y="605481"/>
                </a:cubicBezTo>
                <a:cubicBezTo>
                  <a:pt x="1210962" y="939879"/>
                  <a:pt x="939879" y="1210962"/>
                  <a:pt x="605481" y="1210962"/>
                </a:cubicBezTo>
                <a:cubicBezTo>
                  <a:pt x="271083" y="1210962"/>
                  <a:pt x="0" y="939879"/>
                  <a:pt x="0" y="605481"/>
                </a:cubicBezTo>
                <a:cubicBezTo>
                  <a:pt x="0" y="271083"/>
                  <a:pt x="271083" y="0"/>
                  <a:pt x="60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69435" y="1940011"/>
            <a:ext cx="1210962" cy="1210962"/>
          </a:xfrm>
          <a:custGeom>
            <a:avLst/>
            <a:gdLst>
              <a:gd name="connsiteX0" fmla="*/ 605481 w 1210962"/>
              <a:gd name="connsiteY0" fmla="*/ 0 h 1210962"/>
              <a:gd name="connsiteX1" fmla="*/ 1210962 w 1210962"/>
              <a:gd name="connsiteY1" fmla="*/ 605481 h 1210962"/>
              <a:gd name="connsiteX2" fmla="*/ 605481 w 1210962"/>
              <a:gd name="connsiteY2" fmla="*/ 1210962 h 1210962"/>
              <a:gd name="connsiteX3" fmla="*/ 0 w 1210962"/>
              <a:gd name="connsiteY3" fmla="*/ 605481 h 1210962"/>
              <a:gd name="connsiteX4" fmla="*/ 605481 w 1210962"/>
              <a:gd name="connsiteY4" fmla="*/ 0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2" h="1210962">
                <a:moveTo>
                  <a:pt x="605481" y="0"/>
                </a:moveTo>
                <a:cubicBezTo>
                  <a:pt x="939879" y="0"/>
                  <a:pt x="1210962" y="271083"/>
                  <a:pt x="1210962" y="605481"/>
                </a:cubicBezTo>
                <a:cubicBezTo>
                  <a:pt x="1210962" y="939879"/>
                  <a:pt x="939879" y="1210962"/>
                  <a:pt x="605481" y="1210962"/>
                </a:cubicBezTo>
                <a:cubicBezTo>
                  <a:pt x="271083" y="1210962"/>
                  <a:pt x="0" y="939879"/>
                  <a:pt x="0" y="605481"/>
                </a:cubicBezTo>
                <a:cubicBezTo>
                  <a:pt x="0" y="271083"/>
                  <a:pt x="271083" y="0"/>
                  <a:pt x="60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712248" y="4380026"/>
            <a:ext cx="1210962" cy="1210962"/>
          </a:xfrm>
          <a:custGeom>
            <a:avLst/>
            <a:gdLst>
              <a:gd name="connsiteX0" fmla="*/ 605481 w 1210962"/>
              <a:gd name="connsiteY0" fmla="*/ 0 h 1210962"/>
              <a:gd name="connsiteX1" fmla="*/ 1210962 w 1210962"/>
              <a:gd name="connsiteY1" fmla="*/ 605481 h 1210962"/>
              <a:gd name="connsiteX2" fmla="*/ 605481 w 1210962"/>
              <a:gd name="connsiteY2" fmla="*/ 1210962 h 1210962"/>
              <a:gd name="connsiteX3" fmla="*/ 0 w 1210962"/>
              <a:gd name="connsiteY3" fmla="*/ 605481 h 1210962"/>
              <a:gd name="connsiteX4" fmla="*/ 605481 w 1210962"/>
              <a:gd name="connsiteY4" fmla="*/ 0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2" h="1210962">
                <a:moveTo>
                  <a:pt x="605481" y="0"/>
                </a:moveTo>
                <a:cubicBezTo>
                  <a:pt x="939879" y="0"/>
                  <a:pt x="1210962" y="271083"/>
                  <a:pt x="1210962" y="605481"/>
                </a:cubicBezTo>
                <a:cubicBezTo>
                  <a:pt x="1210962" y="939879"/>
                  <a:pt x="939879" y="1210962"/>
                  <a:pt x="605481" y="1210962"/>
                </a:cubicBezTo>
                <a:cubicBezTo>
                  <a:pt x="271083" y="1210962"/>
                  <a:pt x="0" y="939879"/>
                  <a:pt x="0" y="605481"/>
                </a:cubicBezTo>
                <a:cubicBezTo>
                  <a:pt x="0" y="271083"/>
                  <a:pt x="271083" y="0"/>
                  <a:pt x="60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12248" y="1940011"/>
            <a:ext cx="1210962" cy="1210962"/>
          </a:xfrm>
          <a:custGeom>
            <a:avLst/>
            <a:gdLst>
              <a:gd name="connsiteX0" fmla="*/ 605481 w 1210962"/>
              <a:gd name="connsiteY0" fmla="*/ 0 h 1210962"/>
              <a:gd name="connsiteX1" fmla="*/ 1210962 w 1210962"/>
              <a:gd name="connsiteY1" fmla="*/ 605481 h 1210962"/>
              <a:gd name="connsiteX2" fmla="*/ 605481 w 1210962"/>
              <a:gd name="connsiteY2" fmla="*/ 1210962 h 1210962"/>
              <a:gd name="connsiteX3" fmla="*/ 0 w 1210962"/>
              <a:gd name="connsiteY3" fmla="*/ 605481 h 1210962"/>
              <a:gd name="connsiteX4" fmla="*/ 605481 w 1210962"/>
              <a:gd name="connsiteY4" fmla="*/ 0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2" h="1210962">
                <a:moveTo>
                  <a:pt x="605481" y="0"/>
                </a:moveTo>
                <a:cubicBezTo>
                  <a:pt x="939879" y="0"/>
                  <a:pt x="1210962" y="271083"/>
                  <a:pt x="1210962" y="605481"/>
                </a:cubicBezTo>
                <a:cubicBezTo>
                  <a:pt x="1210962" y="939879"/>
                  <a:pt x="939879" y="1210962"/>
                  <a:pt x="605481" y="1210962"/>
                </a:cubicBezTo>
                <a:cubicBezTo>
                  <a:pt x="271083" y="1210962"/>
                  <a:pt x="0" y="939879"/>
                  <a:pt x="0" y="605481"/>
                </a:cubicBezTo>
                <a:cubicBezTo>
                  <a:pt x="0" y="271083"/>
                  <a:pt x="271083" y="0"/>
                  <a:pt x="60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521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02941" y="2327633"/>
            <a:ext cx="1600200" cy="1600200"/>
          </a:xfrm>
          <a:custGeom>
            <a:avLst/>
            <a:gdLst>
              <a:gd name="connsiteX0" fmla="*/ 800100 w 1600200"/>
              <a:gd name="connsiteY0" fmla="*/ 0 h 1600200"/>
              <a:gd name="connsiteX1" fmla="*/ 1600200 w 1600200"/>
              <a:gd name="connsiteY1" fmla="*/ 800100 h 1600200"/>
              <a:gd name="connsiteX2" fmla="*/ 800100 w 1600200"/>
              <a:gd name="connsiteY2" fmla="*/ 1600200 h 1600200"/>
              <a:gd name="connsiteX3" fmla="*/ 0 w 1600200"/>
              <a:gd name="connsiteY3" fmla="*/ 800100 h 1600200"/>
              <a:gd name="connsiteX4" fmla="*/ 800100 w 16002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0200" h="1600200">
                <a:moveTo>
                  <a:pt x="800100" y="0"/>
                </a:moveTo>
                <a:cubicBezTo>
                  <a:pt x="1241983" y="0"/>
                  <a:pt x="1600200" y="358217"/>
                  <a:pt x="1600200" y="800100"/>
                </a:cubicBezTo>
                <a:cubicBezTo>
                  <a:pt x="1600200" y="1241983"/>
                  <a:pt x="1241983" y="1600200"/>
                  <a:pt x="800100" y="1600200"/>
                </a:cubicBezTo>
                <a:cubicBezTo>
                  <a:pt x="358217" y="1600200"/>
                  <a:pt x="0" y="1241983"/>
                  <a:pt x="0" y="800100"/>
                </a:cubicBezTo>
                <a:cubicBezTo>
                  <a:pt x="0" y="358217"/>
                  <a:pt x="358217" y="0"/>
                  <a:pt x="800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3285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255000" y="1968500"/>
            <a:ext cx="1981200" cy="1981200"/>
          </a:xfrm>
          <a:custGeom>
            <a:avLst/>
            <a:gdLst>
              <a:gd name="connsiteX0" fmla="*/ 990600 w 1981200"/>
              <a:gd name="connsiteY0" fmla="*/ 0 h 1981200"/>
              <a:gd name="connsiteX1" fmla="*/ 1981200 w 1981200"/>
              <a:gd name="connsiteY1" fmla="*/ 990600 h 1981200"/>
              <a:gd name="connsiteX2" fmla="*/ 990600 w 1981200"/>
              <a:gd name="connsiteY2" fmla="*/ 1981200 h 1981200"/>
              <a:gd name="connsiteX3" fmla="*/ 0 w 1981200"/>
              <a:gd name="connsiteY3" fmla="*/ 990600 h 1981200"/>
              <a:gd name="connsiteX4" fmla="*/ 990600 w 1981200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981200">
                <a:moveTo>
                  <a:pt x="990600" y="0"/>
                </a:moveTo>
                <a:cubicBezTo>
                  <a:pt x="1537693" y="0"/>
                  <a:pt x="1981200" y="443507"/>
                  <a:pt x="1981200" y="990600"/>
                </a:cubicBezTo>
                <a:cubicBezTo>
                  <a:pt x="1981200" y="1537693"/>
                  <a:pt x="1537693" y="1981200"/>
                  <a:pt x="990600" y="1981200"/>
                </a:cubicBezTo>
                <a:cubicBezTo>
                  <a:pt x="443507" y="1981200"/>
                  <a:pt x="0" y="1537693"/>
                  <a:pt x="0" y="990600"/>
                </a:cubicBezTo>
                <a:cubicBezTo>
                  <a:pt x="0" y="443507"/>
                  <a:pt x="443507" y="0"/>
                  <a:pt x="990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105400" y="1968500"/>
            <a:ext cx="1981200" cy="1981200"/>
          </a:xfrm>
          <a:custGeom>
            <a:avLst/>
            <a:gdLst>
              <a:gd name="connsiteX0" fmla="*/ 990600 w 1981200"/>
              <a:gd name="connsiteY0" fmla="*/ 0 h 1981200"/>
              <a:gd name="connsiteX1" fmla="*/ 1981200 w 1981200"/>
              <a:gd name="connsiteY1" fmla="*/ 990600 h 1981200"/>
              <a:gd name="connsiteX2" fmla="*/ 990600 w 1981200"/>
              <a:gd name="connsiteY2" fmla="*/ 1981200 h 1981200"/>
              <a:gd name="connsiteX3" fmla="*/ 0 w 1981200"/>
              <a:gd name="connsiteY3" fmla="*/ 990600 h 1981200"/>
              <a:gd name="connsiteX4" fmla="*/ 990600 w 1981200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981200">
                <a:moveTo>
                  <a:pt x="990600" y="0"/>
                </a:moveTo>
                <a:cubicBezTo>
                  <a:pt x="1537693" y="0"/>
                  <a:pt x="1981200" y="443507"/>
                  <a:pt x="1981200" y="990600"/>
                </a:cubicBezTo>
                <a:cubicBezTo>
                  <a:pt x="1981200" y="1537693"/>
                  <a:pt x="1537693" y="1981200"/>
                  <a:pt x="990600" y="1981200"/>
                </a:cubicBezTo>
                <a:cubicBezTo>
                  <a:pt x="443507" y="1981200"/>
                  <a:pt x="0" y="1537693"/>
                  <a:pt x="0" y="990600"/>
                </a:cubicBezTo>
                <a:cubicBezTo>
                  <a:pt x="0" y="443507"/>
                  <a:pt x="443507" y="0"/>
                  <a:pt x="990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955800" y="1968500"/>
            <a:ext cx="1981200" cy="1981200"/>
          </a:xfrm>
          <a:custGeom>
            <a:avLst/>
            <a:gdLst>
              <a:gd name="connsiteX0" fmla="*/ 990600 w 1981200"/>
              <a:gd name="connsiteY0" fmla="*/ 0 h 1981200"/>
              <a:gd name="connsiteX1" fmla="*/ 1981200 w 1981200"/>
              <a:gd name="connsiteY1" fmla="*/ 990600 h 1981200"/>
              <a:gd name="connsiteX2" fmla="*/ 990600 w 1981200"/>
              <a:gd name="connsiteY2" fmla="*/ 1981200 h 1981200"/>
              <a:gd name="connsiteX3" fmla="*/ 0 w 1981200"/>
              <a:gd name="connsiteY3" fmla="*/ 990600 h 1981200"/>
              <a:gd name="connsiteX4" fmla="*/ 990600 w 1981200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981200">
                <a:moveTo>
                  <a:pt x="990600" y="0"/>
                </a:moveTo>
                <a:cubicBezTo>
                  <a:pt x="1537693" y="0"/>
                  <a:pt x="1981200" y="443507"/>
                  <a:pt x="1981200" y="990600"/>
                </a:cubicBezTo>
                <a:cubicBezTo>
                  <a:pt x="1981200" y="1537693"/>
                  <a:pt x="1537693" y="1981200"/>
                  <a:pt x="990600" y="1981200"/>
                </a:cubicBezTo>
                <a:cubicBezTo>
                  <a:pt x="443507" y="1981200"/>
                  <a:pt x="0" y="1537693"/>
                  <a:pt x="0" y="990600"/>
                </a:cubicBezTo>
                <a:cubicBezTo>
                  <a:pt x="0" y="443507"/>
                  <a:pt x="443507" y="0"/>
                  <a:pt x="9906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4022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8012246" y="3882736"/>
            <a:ext cx="990600" cy="1662547"/>
          </a:xfrm>
          <a:custGeom>
            <a:avLst/>
            <a:gdLst>
              <a:gd name="connsiteX0" fmla="*/ 0 w 990600"/>
              <a:gd name="connsiteY0" fmla="*/ 0 h 1662547"/>
              <a:gd name="connsiteX1" fmla="*/ 990600 w 990600"/>
              <a:gd name="connsiteY1" fmla="*/ 0 h 1662547"/>
              <a:gd name="connsiteX2" fmla="*/ 990600 w 990600"/>
              <a:gd name="connsiteY2" fmla="*/ 1662547 h 1662547"/>
              <a:gd name="connsiteX3" fmla="*/ 0 w 990600"/>
              <a:gd name="connsiteY3" fmla="*/ 1662547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662547">
                <a:moveTo>
                  <a:pt x="0" y="0"/>
                </a:moveTo>
                <a:lnTo>
                  <a:pt x="990600" y="0"/>
                </a:lnTo>
                <a:lnTo>
                  <a:pt x="990600" y="1662547"/>
                </a:lnTo>
                <a:lnTo>
                  <a:pt x="0" y="16625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012246" y="1939636"/>
            <a:ext cx="990600" cy="1662547"/>
          </a:xfrm>
          <a:custGeom>
            <a:avLst/>
            <a:gdLst>
              <a:gd name="connsiteX0" fmla="*/ 0 w 990600"/>
              <a:gd name="connsiteY0" fmla="*/ 0 h 1662547"/>
              <a:gd name="connsiteX1" fmla="*/ 990600 w 990600"/>
              <a:gd name="connsiteY1" fmla="*/ 0 h 1662547"/>
              <a:gd name="connsiteX2" fmla="*/ 990600 w 990600"/>
              <a:gd name="connsiteY2" fmla="*/ 1662547 h 1662547"/>
              <a:gd name="connsiteX3" fmla="*/ 0 w 990600"/>
              <a:gd name="connsiteY3" fmla="*/ 1662547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662547">
                <a:moveTo>
                  <a:pt x="0" y="0"/>
                </a:moveTo>
                <a:lnTo>
                  <a:pt x="990600" y="0"/>
                </a:lnTo>
                <a:lnTo>
                  <a:pt x="990600" y="1662547"/>
                </a:lnTo>
                <a:lnTo>
                  <a:pt x="0" y="16625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430846" y="3882736"/>
            <a:ext cx="990601" cy="1662547"/>
          </a:xfrm>
          <a:custGeom>
            <a:avLst/>
            <a:gdLst>
              <a:gd name="connsiteX0" fmla="*/ 0 w 990601"/>
              <a:gd name="connsiteY0" fmla="*/ 0 h 1662547"/>
              <a:gd name="connsiteX1" fmla="*/ 990601 w 990601"/>
              <a:gd name="connsiteY1" fmla="*/ 0 h 1662547"/>
              <a:gd name="connsiteX2" fmla="*/ 990601 w 990601"/>
              <a:gd name="connsiteY2" fmla="*/ 1662547 h 1662547"/>
              <a:gd name="connsiteX3" fmla="*/ 0 w 990601"/>
              <a:gd name="connsiteY3" fmla="*/ 1662547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1" h="1662547">
                <a:moveTo>
                  <a:pt x="0" y="0"/>
                </a:moveTo>
                <a:lnTo>
                  <a:pt x="990601" y="0"/>
                </a:lnTo>
                <a:lnTo>
                  <a:pt x="990601" y="1662547"/>
                </a:lnTo>
                <a:lnTo>
                  <a:pt x="0" y="16625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838200" y="3882736"/>
            <a:ext cx="990600" cy="1662547"/>
          </a:xfrm>
          <a:custGeom>
            <a:avLst/>
            <a:gdLst>
              <a:gd name="connsiteX0" fmla="*/ 0 w 990600"/>
              <a:gd name="connsiteY0" fmla="*/ 0 h 1662547"/>
              <a:gd name="connsiteX1" fmla="*/ 990600 w 990600"/>
              <a:gd name="connsiteY1" fmla="*/ 0 h 1662547"/>
              <a:gd name="connsiteX2" fmla="*/ 990600 w 990600"/>
              <a:gd name="connsiteY2" fmla="*/ 1662547 h 1662547"/>
              <a:gd name="connsiteX3" fmla="*/ 0 w 990600"/>
              <a:gd name="connsiteY3" fmla="*/ 1662547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662547">
                <a:moveTo>
                  <a:pt x="0" y="0"/>
                </a:moveTo>
                <a:lnTo>
                  <a:pt x="990600" y="0"/>
                </a:lnTo>
                <a:lnTo>
                  <a:pt x="990600" y="1662547"/>
                </a:lnTo>
                <a:lnTo>
                  <a:pt x="0" y="16625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430846" y="1939636"/>
            <a:ext cx="990601" cy="1662547"/>
          </a:xfrm>
          <a:custGeom>
            <a:avLst/>
            <a:gdLst>
              <a:gd name="connsiteX0" fmla="*/ 0 w 990601"/>
              <a:gd name="connsiteY0" fmla="*/ 0 h 1662547"/>
              <a:gd name="connsiteX1" fmla="*/ 990601 w 990601"/>
              <a:gd name="connsiteY1" fmla="*/ 0 h 1662547"/>
              <a:gd name="connsiteX2" fmla="*/ 990601 w 990601"/>
              <a:gd name="connsiteY2" fmla="*/ 1662547 h 1662547"/>
              <a:gd name="connsiteX3" fmla="*/ 0 w 990601"/>
              <a:gd name="connsiteY3" fmla="*/ 1662547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1" h="1662547">
                <a:moveTo>
                  <a:pt x="0" y="0"/>
                </a:moveTo>
                <a:lnTo>
                  <a:pt x="990601" y="0"/>
                </a:lnTo>
                <a:lnTo>
                  <a:pt x="990601" y="1662547"/>
                </a:lnTo>
                <a:lnTo>
                  <a:pt x="0" y="16625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838200" y="1939636"/>
            <a:ext cx="990600" cy="1662547"/>
          </a:xfrm>
          <a:custGeom>
            <a:avLst/>
            <a:gdLst>
              <a:gd name="connsiteX0" fmla="*/ 0 w 990600"/>
              <a:gd name="connsiteY0" fmla="*/ 0 h 1662547"/>
              <a:gd name="connsiteX1" fmla="*/ 990600 w 990600"/>
              <a:gd name="connsiteY1" fmla="*/ 0 h 1662547"/>
              <a:gd name="connsiteX2" fmla="*/ 990600 w 990600"/>
              <a:gd name="connsiteY2" fmla="*/ 1662547 h 1662547"/>
              <a:gd name="connsiteX3" fmla="*/ 0 w 990600"/>
              <a:gd name="connsiteY3" fmla="*/ 1662547 h 166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662547">
                <a:moveTo>
                  <a:pt x="0" y="0"/>
                </a:moveTo>
                <a:lnTo>
                  <a:pt x="990600" y="0"/>
                </a:lnTo>
                <a:lnTo>
                  <a:pt x="990600" y="1662547"/>
                </a:lnTo>
                <a:lnTo>
                  <a:pt x="0" y="16625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0961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388658" y="2005639"/>
            <a:ext cx="2965142" cy="1861233"/>
          </a:xfrm>
          <a:custGeom>
            <a:avLst/>
            <a:gdLst>
              <a:gd name="connsiteX0" fmla="*/ 0 w 2965142"/>
              <a:gd name="connsiteY0" fmla="*/ 0 h 1861233"/>
              <a:gd name="connsiteX1" fmla="*/ 2965142 w 2965142"/>
              <a:gd name="connsiteY1" fmla="*/ 0 h 1861233"/>
              <a:gd name="connsiteX2" fmla="*/ 2965142 w 2965142"/>
              <a:gd name="connsiteY2" fmla="*/ 1861233 h 1861233"/>
              <a:gd name="connsiteX3" fmla="*/ 0 w 2965142"/>
              <a:gd name="connsiteY3" fmla="*/ 1861233 h 18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142" h="1861233">
                <a:moveTo>
                  <a:pt x="0" y="0"/>
                </a:moveTo>
                <a:lnTo>
                  <a:pt x="2965142" y="0"/>
                </a:lnTo>
                <a:lnTo>
                  <a:pt x="2965142" y="1861233"/>
                </a:lnTo>
                <a:lnTo>
                  <a:pt x="0" y="18612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613429" y="2005639"/>
            <a:ext cx="2965142" cy="1861233"/>
          </a:xfrm>
          <a:custGeom>
            <a:avLst/>
            <a:gdLst>
              <a:gd name="connsiteX0" fmla="*/ 0 w 2965142"/>
              <a:gd name="connsiteY0" fmla="*/ 0 h 1861233"/>
              <a:gd name="connsiteX1" fmla="*/ 2965142 w 2965142"/>
              <a:gd name="connsiteY1" fmla="*/ 0 h 1861233"/>
              <a:gd name="connsiteX2" fmla="*/ 2965142 w 2965142"/>
              <a:gd name="connsiteY2" fmla="*/ 1861233 h 1861233"/>
              <a:gd name="connsiteX3" fmla="*/ 0 w 2965142"/>
              <a:gd name="connsiteY3" fmla="*/ 1861233 h 18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142" h="1861233">
                <a:moveTo>
                  <a:pt x="0" y="0"/>
                </a:moveTo>
                <a:lnTo>
                  <a:pt x="2965142" y="0"/>
                </a:lnTo>
                <a:lnTo>
                  <a:pt x="2965142" y="1861233"/>
                </a:lnTo>
                <a:lnTo>
                  <a:pt x="0" y="18612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38200" y="2005639"/>
            <a:ext cx="2965142" cy="1861233"/>
          </a:xfrm>
          <a:custGeom>
            <a:avLst/>
            <a:gdLst>
              <a:gd name="connsiteX0" fmla="*/ 0 w 2965142"/>
              <a:gd name="connsiteY0" fmla="*/ 0 h 1861233"/>
              <a:gd name="connsiteX1" fmla="*/ 2965142 w 2965142"/>
              <a:gd name="connsiteY1" fmla="*/ 0 h 1861233"/>
              <a:gd name="connsiteX2" fmla="*/ 2965142 w 2965142"/>
              <a:gd name="connsiteY2" fmla="*/ 1861233 h 1861233"/>
              <a:gd name="connsiteX3" fmla="*/ 0 w 2965142"/>
              <a:gd name="connsiteY3" fmla="*/ 1861233 h 18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142" h="1861233">
                <a:moveTo>
                  <a:pt x="0" y="0"/>
                </a:moveTo>
                <a:lnTo>
                  <a:pt x="2965142" y="0"/>
                </a:lnTo>
                <a:lnTo>
                  <a:pt x="2965142" y="1861233"/>
                </a:lnTo>
                <a:lnTo>
                  <a:pt x="0" y="18612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734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753600" y="1773936"/>
            <a:ext cx="2438400" cy="3474720"/>
          </a:xfrm>
          <a:custGeom>
            <a:avLst/>
            <a:gdLst>
              <a:gd name="connsiteX0" fmla="*/ 0 w 2438400"/>
              <a:gd name="connsiteY0" fmla="*/ 0 h 3474720"/>
              <a:gd name="connsiteX1" fmla="*/ 2438400 w 2438400"/>
              <a:gd name="connsiteY1" fmla="*/ 0 h 3474720"/>
              <a:gd name="connsiteX2" fmla="*/ 2438400 w 2438400"/>
              <a:gd name="connsiteY2" fmla="*/ 3474720 h 3474720"/>
              <a:gd name="connsiteX3" fmla="*/ 0 w 2438400"/>
              <a:gd name="connsiteY3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474720">
                <a:moveTo>
                  <a:pt x="0" y="0"/>
                </a:moveTo>
                <a:lnTo>
                  <a:pt x="2438400" y="0"/>
                </a:lnTo>
                <a:lnTo>
                  <a:pt x="2438400" y="3474720"/>
                </a:lnTo>
                <a:lnTo>
                  <a:pt x="0" y="3474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315201" y="1773936"/>
            <a:ext cx="2438400" cy="3474720"/>
          </a:xfrm>
          <a:custGeom>
            <a:avLst/>
            <a:gdLst>
              <a:gd name="connsiteX0" fmla="*/ 0 w 2438400"/>
              <a:gd name="connsiteY0" fmla="*/ 0 h 3474720"/>
              <a:gd name="connsiteX1" fmla="*/ 2438400 w 2438400"/>
              <a:gd name="connsiteY1" fmla="*/ 0 h 3474720"/>
              <a:gd name="connsiteX2" fmla="*/ 2438400 w 2438400"/>
              <a:gd name="connsiteY2" fmla="*/ 3474720 h 3474720"/>
              <a:gd name="connsiteX3" fmla="*/ 0 w 2438400"/>
              <a:gd name="connsiteY3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474720">
                <a:moveTo>
                  <a:pt x="0" y="0"/>
                </a:moveTo>
                <a:lnTo>
                  <a:pt x="2438400" y="0"/>
                </a:lnTo>
                <a:lnTo>
                  <a:pt x="2438400" y="3474720"/>
                </a:lnTo>
                <a:lnTo>
                  <a:pt x="0" y="3474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4876800" y="1773936"/>
            <a:ext cx="2438400" cy="3474720"/>
          </a:xfrm>
          <a:custGeom>
            <a:avLst/>
            <a:gdLst>
              <a:gd name="connsiteX0" fmla="*/ 0 w 2438400"/>
              <a:gd name="connsiteY0" fmla="*/ 0 h 3474720"/>
              <a:gd name="connsiteX1" fmla="*/ 2438400 w 2438400"/>
              <a:gd name="connsiteY1" fmla="*/ 0 h 3474720"/>
              <a:gd name="connsiteX2" fmla="*/ 2438400 w 2438400"/>
              <a:gd name="connsiteY2" fmla="*/ 3474720 h 3474720"/>
              <a:gd name="connsiteX3" fmla="*/ 0 w 2438400"/>
              <a:gd name="connsiteY3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474720">
                <a:moveTo>
                  <a:pt x="0" y="0"/>
                </a:moveTo>
                <a:lnTo>
                  <a:pt x="2438400" y="0"/>
                </a:lnTo>
                <a:lnTo>
                  <a:pt x="2438400" y="3474720"/>
                </a:lnTo>
                <a:lnTo>
                  <a:pt x="0" y="3474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2438401" y="1773936"/>
            <a:ext cx="2438400" cy="3474720"/>
          </a:xfrm>
          <a:custGeom>
            <a:avLst/>
            <a:gdLst>
              <a:gd name="connsiteX0" fmla="*/ 0 w 2438400"/>
              <a:gd name="connsiteY0" fmla="*/ 0 h 3474720"/>
              <a:gd name="connsiteX1" fmla="*/ 2438400 w 2438400"/>
              <a:gd name="connsiteY1" fmla="*/ 0 h 3474720"/>
              <a:gd name="connsiteX2" fmla="*/ 2438400 w 2438400"/>
              <a:gd name="connsiteY2" fmla="*/ 3474720 h 3474720"/>
              <a:gd name="connsiteX3" fmla="*/ 0 w 2438400"/>
              <a:gd name="connsiteY3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474720">
                <a:moveTo>
                  <a:pt x="0" y="0"/>
                </a:moveTo>
                <a:lnTo>
                  <a:pt x="2438400" y="0"/>
                </a:lnTo>
                <a:lnTo>
                  <a:pt x="2438400" y="3474720"/>
                </a:lnTo>
                <a:lnTo>
                  <a:pt x="0" y="3474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" y="1773936"/>
            <a:ext cx="2438400" cy="3474720"/>
          </a:xfrm>
          <a:custGeom>
            <a:avLst/>
            <a:gdLst>
              <a:gd name="connsiteX0" fmla="*/ 0 w 2438400"/>
              <a:gd name="connsiteY0" fmla="*/ 0 h 3474720"/>
              <a:gd name="connsiteX1" fmla="*/ 2438400 w 2438400"/>
              <a:gd name="connsiteY1" fmla="*/ 0 h 3474720"/>
              <a:gd name="connsiteX2" fmla="*/ 2438400 w 2438400"/>
              <a:gd name="connsiteY2" fmla="*/ 3474720 h 3474720"/>
              <a:gd name="connsiteX3" fmla="*/ 0 w 2438400"/>
              <a:gd name="connsiteY3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" h="3474720">
                <a:moveTo>
                  <a:pt x="0" y="0"/>
                </a:moveTo>
                <a:lnTo>
                  <a:pt x="2438400" y="0"/>
                </a:lnTo>
                <a:lnTo>
                  <a:pt x="2438400" y="3474720"/>
                </a:lnTo>
                <a:lnTo>
                  <a:pt x="0" y="347472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517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6302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8542771" y="3987121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6278226" y="3987121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8542771" y="1917733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6278226" y="1917733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4013681" y="1917733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013681" y="3987121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1749136" y="3987121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1749136" y="1917733"/>
            <a:ext cx="1900092" cy="1900092"/>
          </a:xfrm>
          <a:custGeom>
            <a:avLst/>
            <a:gdLst>
              <a:gd name="connsiteX0" fmla="*/ 0 w 1900092"/>
              <a:gd name="connsiteY0" fmla="*/ 0 h 1900092"/>
              <a:gd name="connsiteX1" fmla="*/ 1900092 w 1900092"/>
              <a:gd name="connsiteY1" fmla="*/ 0 h 1900092"/>
              <a:gd name="connsiteX2" fmla="*/ 1900092 w 1900092"/>
              <a:gd name="connsiteY2" fmla="*/ 1900092 h 1900092"/>
              <a:gd name="connsiteX3" fmla="*/ 0 w 1900092"/>
              <a:gd name="connsiteY3" fmla="*/ 1900092 h 190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0092" h="1900092">
                <a:moveTo>
                  <a:pt x="0" y="0"/>
                </a:moveTo>
                <a:lnTo>
                  <a:pt x="1900092" y="0"/>
                </a:lnTo>
                <a:lnTo>
                  <a:pt x="1900092" y="1900092"/>
                </a:lnTo>
                <a:lnTo>
                  <a:pt x="0" y="190009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2" name="Oval 11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917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818543" y="4066357"/>
            <a:ext cx="2908934" cy="1526562"/>
          </a:xfrm>
          <a:custGeom>
            <a:avLst/>
            <a:gdLst>
              <a:gd name="connsiteX0" fmla="*/ 0 w 2908934"/>
              <a:gd name="connsiteY0" fmla="*/ 0 h 1526562"/>
              <a:gd name="connsiteX1" fmla="*/ 2908934 w 2908934"/>
              <a:gd name="connsiteY1" fmla="*/ 0 h 1526562"/>
              <a:gd name="connsiteX2" fmla="*/ 2908934 w 2908934"/>
              <a:gd name="connsiteY2" fmla="*/ 1526562 h 1526562"/>
              <a:gd name="connsiteX3" fmla="*/ 0 w 2908934"/>
              <a:gd name="connsiteY3" fmla="*/ 1526562 h 15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934" h="1526562">
                <a:moveTo>
                  <a:pt x="0" y="0"/>
                </a:moveTo>
                <a:lnTo>
                  <a:pt x="2908934" y="0"/>
                </a:lnTo>
                <a:lnTo>
                  <a:pt x="2908934" y="1526562"/>
                </a:lnTo>
                <a:lnTo>
                  <a:pt x="0" y="15265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7818543" y="1874134"/>
            <a:ext cx="2908934" cy="1526562"/>
          </a:xfrm>
          <a:custGeom>
            <a:avLst/>
            <a:gdLst>
              <a:gd name="connsiteX0" fmla="*/ 0 w 2908934"/>
              <a:gd name="connsiteY0" fmla="*/ 0 h 1526562"/>
              <a:gd name="connsiteX1" fmla="*/ 2908934 w 2908934"/>
              <a:gd name="connsiteY1" fmla="*/ 0 h 1526562"/>
              <a:gd name="connsiteX2" fmla="*/ 2908934 w 2908934"/>
              <a:gd name="connsiteY2" fmla="*/ 1526562 h 1526562"/>
              <a:gd name="connsiteX3" fmla="*/ 0 w 2908934"/>
              <a:gd name="connsiteY3" fmla="*/ 1526562 h 15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934" h="1526562">
                <a:moveTo>
                  <a:pt x="0" y="0"/>
                </a:moveTo>
                <a:lnTo>
                  <a:pt x="2908934" y="0"/>
                </a:lnTo>
                <a:lnTo>
                  <a:pt x="2908934" y="1526562"/>
                </a:lnTo>
                <a:lnTo>
                  <a:pt x="0" y="15265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4656047" y="4066357"/>
            <a:ext cx="2908934" cy="1526562"/>
          </a:xfrm>
          <a:custGeom>
            <a:avLst/>
            <a:gdLst>
              <a:gd name="connsiteX0" fmla="*/ 0 w 2908934"/>
              <a:gd name="connsiteY0" fmla="*/ 0 h 1526562"/>
              <a:gd name="connsiteX1" fmla="*/ 2908934 w 2908934"/>
              <a:gd name="connsiteY1" fmla="*/ 0 h 1526562"/>
              <a:gd name="connsiteX2" fmla="*/ 2908934 w 2908934"/>
              <a:gd name="connsiteY2" fmla="*/ 1526562 h 1526562"/>
              <a:gd name="connsiteX3" fmla="*/ 0 w 2908934"/>
              <a:gd name="connsiteY3" fmla="*/ 1526562 h 15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934" h="1526562">
                <a:moveTo>
                  <a:pt x="0" y="0"/>
                </a:moveTo>
                <a:lnTo>
                  <a:pt x="2908934" y="0"/>
                </a:lnTo>
                <a:lnTo>
                  <a:pt x="2908934" y="1526562"/>
                </a:lnTo>
                <a:lnTo>
                  <a:pt x="0" y="15265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56047" y="1874134"/>
            <a:ext cx="2908934" cy="1526562"/>
          </a:xfrm>
          <a:custGeom>
            <a:avLst/>
            <a:gdLst>
              <a:gd name="connsiteX0" fmla="*/ 0 w 2908934"/>
              <a:gd name="connsiteY0" fmla="*/ 0 h 1526562"/>
              <a:gd name="connsiteX1" fmla="*/ 2908934 w 2908934"/>
              <a:gd name="connsiteY1" fmla="*/ 0 h 1526562"/>
              <a:gd name="connsiteX2" fmla="*/ 2908934 w 2908934"/>
              <a:gd name="connsiteY2" fmla="*/ 1526562 h 1526562"/>
              <a:gd name="connsiteX3" fmla="*/ 0 w 2908934"/>
              <a:gd name="connsiteY3" fmla="*/ 1526562 h 15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934" h="1526562">
                <a:moveTo>
                  <a:pt x="0" y="0"/>
                </a:moveTo>
                <a:lnTo>
                  <a:pt x="2908934" y="0"/>
                </a:lnTo>
                <a:lnTo>
                  <a:pt x="2908934" y="1526562"/>
                </a:lnTo>
                <a:lnTo>
                  <a:pt x="0" y="15265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1493134" y="4066357"/>
            <a:ext cx="2908934" cy="1526562"/>
          </a:xfrm>
          <a:custGeom>
            <a:avLst/>
            <a:gdLst>
              <a:gd name="connsiteX0" fmla="*/ 0 w 2908934"/>
              <a:gd name="connsiteY0" fmla="*/ 0 h 1526562"/>
              <a:gd name="connsiteX1" fmla="*/ 2908934 w 2908934"/>
              <a:gd name="connsiteY1" fmla="*/ 0 h 1526562"/>
              <a:gd name="connsiteX2" fmla="*/ 2908934 w 2908934"/>
              <a:gd name="connsiteY2" fmla="*/ 1526562 h 1526562"/>
              <a:gd name="connsiteX3" fmla="*/ 0 w 2908934"/>
              <a:gd name="connsiteY3" fmla="*/ 1526562 h 15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934" h="1526562">
                <a:moveTo>
                  <a:pt x="0" y="0"/>
                </a:moveTo>
                <a:lnTo>
                  <a:pt x="2908934" y="0"/>
                </a:lnTo>
                <a:lnTo>
                  <a:pt x="2908934" y="1526562"/>
                </a:lnTo>
                <a:lnTo>
                  <a:pt x="0" y="15265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1493134" y="1874134"/>
            <a:ext cx="2908934" cy="1526562"/>
          </a:xfrm>
          <a:custGeom>
            <a:avLst/>
            <a:gdLst>
              <a:gd name="connsiteX0" fmla="*/ 0 w 2908934"/>
              <a:gd name="connsiteY0" fmla="*/ 0 h 1526562"/>
              <a:gd name="connsiteX1" fmla="*/ 2908934 w 2908934"/>
              <a:gd name="connsiteY1" fmla="*/ 0 h 1526562"/>
              <a:gd name="connsiteX2" fmla="*/ 2908934 w 2908934"/>
              <a:gd name="connsiteY2" fmla="*/ 1526562 h 1526562"/>
              <a:gd name="connsiteX3" fmla="*/ 0 w 2908934"/>
              <a:gd name="connsiteY3" fmla="*/ 1526562 h 152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8934" h="1526562">
                <a:moveTo>
                  <a:pt x="0" y="0"/>
                </a:moveTo>
                <a:lnTo>
                  <a:pt x="2908934" y="0"/>
                </a:lnTo>
                <a:lnTo>
                  <a:pt x="2908934" y="1526562"/>
                </a:lnTo>
                <a:lnTo>
                  <a:pt x="0" y="152656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3016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2044700"/>
            <a:ext cx="6794500" cy="3657600"/>
          </a:xfrm>
          <a:custGeom>
            <a:avLst/>
            <a:gdLst>
              <a:gd name="connsiteX0" fmla="*/ 0 w 6794500"/>
              <a:gd name="connsiteY0" fmla="*/ 0 h 3657600"/>
              <a:gd name="connsiteX1" fmla="*/ 6794500 w 6794500"/>
              <a:gd name="connsiteY1" fmla="*/ 0 h 3657600"/>
              <a:gd name="connsiteX2" fmla="*/ 6794500 w 6794500"/>
              <a:gd name="connsiteY2" fmla="*/ 3657600 h 3657600"/>
              <a:gd name="connsiteX3" fmla="*/ 0 w 6794500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0" h="3657600">
                <a:moveTo>
                  <a:pt x="0" y="0"/>
                </a:moveTo>
                <a:lnTo>
                  <a:pt x="6794500" y="0"/>
                </a:lnTo>
                <a:lnTo>
                  <a:pt x="6794500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573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38200" y="558800"/>
            <a:ext cx="10515600" cy="3860800"/>
          </a:xfrm>
          <a:custGeom>
            <a:avLst/>
            <a:gdLst>
              <a:gd name="connsiteX0" fmla="*/ 0 w 10515600"/>
              <a:gd name="connsiteY0" fmla="*/ 0 h 3860800"/>
              <a:gd name="connsiteX1" fmla="*/ 10515600 w 10515600"/>
              <a:gd name="connsiteY1" fmla="*/ 0 h 3860800"/>
              <a:gd name="connsiteX2" fmla="*/ 10515600 w 10515600"/>
              <a:gd name="connsiteY2" fmla="*/ 3860800 h 3860800"/>
              <a:gd name="connsiteX3" fmla="*/ 0 w 10515600"/>
              <a:gd name="connsiteY3" fmla="*/ 3860800 h 386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0" h="3860800">
                <a:moveTo>
                  <a:pt x="0" y="0"/>
                </a:moveTo>
                <a:lnTo>
                  <a:pt x="10515600" y="0"/>
                </a:lnTo>
                <a:lnTo>
                  <a:pt x="10515600" y="3860800"/>
                </a:lnTo>
                <a:lnTo>
                  <a:pt x="0" y="3860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920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047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8432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6842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3941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58997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xmlns="" val="24392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861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txBody>
          <a:bodyPr wrap="none" tIns="0" bIns="2011680" anchor="b"/>
          <a:lstStyle>
            <a:lvl1pPr algn="ctr" rtl="0">
              <a:buNone/>
              <a:defRPr sz="2667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9667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660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47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636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0526227" y="6345452"/>
            <a:ext cx="668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>
                <a:solidFill>
                  <a:schemeClr val="bg1">
                    <a:lumMod val="65000"/>
                  </a:schemeClr>
                </a:solidFill>
                <a:latin typeface="+mn-lt"/>
              </a:rPr>
              <a:t>PAGE</a:t>
            </a:r>
            <a:r>
              <a:rPr lang="en-US" sz="1400" b="0" baseline="0">
                <a:solidFill>
                  <a:schemeClr val="bg1">
                    <a:lumMod val="65000"/>
                  </a:schemeClr>
                </a:solidFill>
                <a:latin typeface="+mn-lt"/>
              </a:rPr>
              <a:t> </a:t>
            </a:r>
            <a:endParaRPr lang="en-US" sz="1400" b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03169" y="634545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5C876702-E08E-44EC-B9D1-43F96B0DF4BE}" type="slidenum">
              <a:rPr lang="en-US" sz="1200" b="1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pPr algn="ctr"/>
              <a:t>‹#›</a:t>
            </a:fld>
            <a:endParaRPr lang="en-US" sz="1200" b="1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11194551" y="6290026"/>
            <a:ext cx="387849" cy="387849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14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023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3353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pPr/>
              <a:t>‹#›</a:t>
            </a:fld>
            <a:r>
              <a:rPr lang="en-US"/>
              <a:t>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9318" y="6516258"/>
            <a:ext cx="194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www.powerpoint.vn</a:t>
            </a:r>
          </a:p>
        </p:txBody>
      </p:sp>
    </p:spTree>
    <p:extLst>
      <p:ext uri="{BB962C8B-B14F-4D97-AF65-F5344CB8AC3E}">
        <p14:creationId xmlns:p14="http://schemas.microsoft.com/office/powerpoint/2010/main" xmlns="" val="41408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0" r:id="rId6"/>
    <p:sldLayoutId id="2147483672" r:id="rId7"/>
    <p:sldLayoutId id="2147483673" r:id="rId8"/>
    <p:sldLayoutId id="2147483671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55" r:id="rId24"/>
    <p:sldLayoutId id="2147483656" r:id="rId25"/>
    <p:sldLayoutId id="2147483657" r:id="rId26"/>
    <p:sldLayoutId id="2147483658" r:id="rId27"/>
    <p:sldLayoutId id="2147483659" r:id="rId28"/>
    <p:sldLayoutId id="2147483688" r:id="rId29"/>
    <p:sldLayoutId id="2147483689" r:id="rId3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Shape 2"/>
          <p:cNvSpPr/>
          <p:nvPr/>
        </p:nvSpPr>
        <p:spPr>
          <a:xfrm rot="1456695" flipH="1">
            <a:off x="-1260988" y="2072102"/>
            <a:ext cx="13934316" cy="4433529"/>
          </a:xfrm>
          <a:custGeom>
            <a:avLst/>
            <a:gdLst>
              <a:gd name="connsiteX0" fmla="*/ 27871858 w 27871858"/>
              <a:gd name="connsiteY0" fmla="*/ 1327660 h 8868085"/>
              <a:gd name="connsiteX1" fmla="*/ 24928440 w 27871858"/>
              <a:gd name="connsiteY1" fmla="*/ 1 h 8868085"/>
              <a:gd name="connsiteX2" fmla="*/ 1719206 w 27871858"/>
              <a:gd name="connsiteY2" fmla="*/ 0 h 8868085"/>
              <a:gd name="connsiteX3" fmla="*/ 0 w 27871858"/>
              <a:gd name="connsiteY3" fmla="*/ 3811476 h 8868085"/>
              <a:gd name="connsiteX4" fmla="*/ 11210493 w 27871858"/>
              <a:gd name="connsiteY4" fmla="*/ 8868085 h 8868085"/>
              <a:gd name="connsiteX5" fmla="*/ 24470670 w 27871858"/>
              <a:gd name="connsiteY5" fmla="*/ 8868085 h 88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71858" h="8868085">
                <a:moveTo>
                  <a:pt x="27871858" y="1327660"/>
                </a:moveTo>
                <a:lnTo>
                  <a:pt x="24928440" y="1"/>
                </a:lnTo>
                <a:lnTo>
                  <a:pt x="1719206" y="0"/>
                </a:lnTo>
                <a:lnTo>
                  <a:pt x="0" y="3811476"/>
                </a:lnTo>
                <a:lnTo>
                  <a:pt x="11210493" y="8868085"/>
                </a:lnTo>
                <a:lnTo>
                  <a:pt x="24470670" y="8868085"/>
                </a:lnTo>
                <a:close/>
              </a:path>
            </a:pathLst>
          </a:custGeom>
          <a:solidFill>
            <a:schemeClr val="accent2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41" name="Shape 3"/>
          <p:cNvSpPr/>
          <p:nvPr/>
        </p:nvSpPr>
        <p:spPr>
          <a:xfrm>
            <a:off x="6592893" y="4704919"/>
            <a:ext cx="3163910" cy="860690"/>
          </a:xfrm>
          <a:prstGeom prst="rect">
            <a:avLst/>
          </a:prstGeom>
        </p:spPr>
        <p:txBody>
          <a:bodyPr wrap="square" lIns="120846" tIns="60423" rIns="120846" bIns="60423" anchor="ctr">
            <a:spAutoFit/>
          </a:bodyPr>
          <a:lstStyle/>
          <a:p>
            <a:pPr lvl="0" algn="ctr"/>
            <a:r>
              <a:rPr lang="en-US" sz="4800" b="1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12</a:t>
            </a:r>
            <a:endParaRPr lang="vi-VN" sz="4800" b="1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Shape 4"/>
          <p:cNvSpPr/>
          <p:nvPr/>
        </p:nvSpPr>
        <p:spPr>
          <a:xfrm rot="20143305">
            <a:off x="-1442603" y="-288532"/>
            <a:ext cx="13934316" cy="4433528"/>
          </a:xfrm>
          <a:custGeom>
            <a:avLst/>
            <a:gdLst>
              <a:gd name="connsiteX0" fmla="*/ 14631773 w 27871857"/>
              <a:gd name="connsiteY0" fmla="*/ 0 h 8868083"/>
              <a:gd name="connsiteX1" fmla="*/ 27871857 w 27871857"/>
              <a:gd name="connsiteY1" fmla="*/ 5972078 h 8868083"/>
              <a:gd name="connsiteX2" fmla="*/ 26565583 w 27871857"/>
              <a:gd name="connsiteY2" fmla="*/ 8868083 h 8868083"/>
              <a:gd name="connsiteX3" fmla="*/ 913824 w 27871857"/>
              <a:gd name="connsiteY3" fmla="*/ 8868083 h 8868083"/>
              <a:gd name="connsiteX4" fmla="*/ 0 w 27871857"/>
              <a:gd name="connsiteY4" fmla="*/ 8455893 h 8868083"/>
              <a:gd name="connsiteX5" fmla="*/ 3814118 w 27871857"/>
              <a:gd name="connsiteY5" fmla="*/ 0 h 8868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71857" h="8868083">
                <a:moveTo>
                  <a:pt x="14631773" y="0"/>
                </a:moveTo>
                <a:lnTo>
                  <a:pt x="27871857" y="5972078"/>
                </a:lnTo>
                <a:lnTo>
                  <a:pt x="26565583" y="8868083"/>
                </a:lnTo>
                <a:lnTo>
                  <a:pt x="913824" y="8868083"/>
                </a:lnTo>
                <a:lnTo>
                  <a:pt x="0" y="8455893"/>
                </a:lnTo>
                <a:lnTo>
                  <a:pt x="3814118" y="0"/>
                </a:lnTo>
                <a:close/>
              </a:path>
            </a:pathLst>
          </a:cu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900"/>
          </a:p>
        </p:txBody>
      </p:sp>
      <p:sp>
        <p:nvSpPr>
          <p:cNvPr id="15" name="Shape 5"/>
          <p:cNvSpPr>
            <a:spLocks noChangeAspect="1"/>
          </p:cNvSpPr>
          <p:nvPr/>
        </p:nvSpPr>
        <p:spPr>
          <a:xfrm>
            <a:off x="598077" y="1273362"/>
            <a:ext cx="3861902" cy="3861902"/>
          </a:xfrm>
          <a:prstGeom prst="ellipse">
            <a:avLst/>
          </a:prstGeom>
          <a:noFill/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500" b="1" smtClean="0">
                <a:solidFill>
                  <a:srgbClr val="FFFFFF"/>
                </a:solidFill>
                <a:latin typeface="Times New Roman" pitchFamily="18" charset="0"/>
                <a:ea typeface="Open Sans Condensed" panose="020B0806030504020204" pitchFamily="34" charset="0"/>
                <a:cs typeface="Times New Roman" pitchFamily="18" charset="0"/>
              </a:rPr>
              <a:t>WEBSITE CHIA SẺ ĐỊA </a:t>
            </a:r>
            <a:r>
              <a:rPr lang="en-US" sz="3500" b="1" smtClean="0">
                <a:solidFill>
                  <a:srgbClr val="FFFFFF"/>
                </a:solidFill>
                <a:latin typeface="Times New Roman" pitchFamily="18" charset="0"/>
                <a:ea typeface="Open Sans Condensed" panose="020B0806030504020204" pitchFamily="34" charset="0"/>
                <a:cs typeface="Times New Roman" pitchFamily="18" charset="0"/>
              </a:rPr>
              <a:t>ĐIỂM HẤP DẪN</a:t>
            </a:r>
            <a:endParaRPr lang="es-SV" sz="2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603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26" grpId="0" animBg="1"/>
      <p:bldP spid="15" grpId="0" build="p" animBg="1"/>
      <p:bldP spid="15" grpId="1" build="p" animBg="1"/>
      <p:bldP spid="15" grpId="2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/>
        </p:nvGrpSpPr>
        <p:grpSpPr>
          <a:xfrm>
            <a:off x="1797798" y="1038137"/>
            <a:ext cx="2629241" cy="1500285"/>
            <a:chOff x="1897991" y="1526652"/>
            <a:chExt cx="2629241" cy="1500285"/>
          </a:xfrm>
        </p:grpSpPr>
        <p:sp>
          <p:nvSpPr>
            <p:cNvPr id="10" name="TextBox 9"/>
            <p:cNvSpPr txBox="1"/>
            <p:nvPr/>
          </p:nvSpPr>
          <p:spPr>
            <a:xfrm>
              <a:off x="1897991" y="1526652"/>
              <a:ext cx="2013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Nguyễn Bá Hoàng Ân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7991" y="1773688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accent1"/>
                  </a:solidFill>
                </a:rPr>
                <a:t>AnNBH</a:t>
              </a:r>
              <a:endParaRPr lang="en-US" sz="1400" b="1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97991" y="2072830"/>
              <a:ext cx="2629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Xem danh sách bài đăng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Tìm kiếm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 lý danh mục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Thiết kế Database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" name="Group 68"/>
          <p:cNvGrpSpPr/>
          <p:nvPr/>
        </p:nvGrpSpPr>
        <p:grpSpPr>
          <a:xfrm>
            <a:off x="9147441" y="1038137"/>
            <a:ext cx="2629241" cy="1500285"/>
            <a:chOff x="7944942" y="1940011"/>
            <a:chExt cx="2629241" cy="1500285"/>
          </a:xfrm>
        </p:grpSpPr>
        <p:sp>
          <p:nvSpPr>
            <p:cNvPr id="18" name="TextBox 17"/>
            <p:cNvSpPr txBox="1"/>
            <p:nvPr/>
          </p:nvSpPr>
          <p:spPr>
            <a:xfrm>
              <a:off x="7944942" y="1940011"/>
              <a:ext cx="23292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Thanabouasy Vannasone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44942" y="2187047"/>
              <a:ext cx="1128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accent2"/>
                  </a:solidFill>
                </a:rPr>
                <a:t>Vannasone</a:t>
              </a:r>
              <a:endParaRPr lang="en-US" sz="1400" b="1">
                <a:solidFill>
                  <a:schemeClr val="accent2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44942" y="2486189"/>
              <a:ext cx="2629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 lý </a:t>
              </a: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tài khoản</a:t>
              </a:r>
              <a:endPara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 </a:t>
              </a: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lý bài </a:t>
              </a: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đăng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Viết Testcase</a:t>
              </a:r>
            </a:p>
            <a:p>
              <a:pPr>
                <a:buFont typeface="Wingdings" pitchFamily="2" charset="2"/>
                <a:buChar char="Ø"/>
              </a:pP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1597365" y="4204662"/>
            <a:ext cx="2629241" cy="1500285"/>
            <a:chOff x="2987755" y="4380026"/>
            <a:chExt cx="2629241" cy="1500285"/>
          </a:xfrm>
        </p:grpSpPr>
        <p:sp>
          <p:nvSpPr>
            <p:cNvPr id="24" name="TextBox 23"/>
            <p:cNvSpPr txBox="1"/>
            <p:nvPr/>
          </p:nvSpPr>
          <p:spPr>
            <a:xfrm>
              <a:off x="2987755" y="4380026"/>
              <a:ext cx="1587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Lê Vân Đạt Vang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87755" y="4627062"/>
              <a:ext cx="958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accent3"/>
                  </a:solidFill>
                </a:rPr>
                <a:t>VangLVD</a:t>
              </a:r>
              <a:endParaRPr lang="en-US" sz="1400" b="1">
                <a:solidFill>
                  <a:schemeClr val="accent3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87755" y="4926204"/>
              <a:ext cx="26292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Đăng nhập, đăng ký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Phân quyền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 lý thông tin cá nhân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Thiết kế Header &amp; Footer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Group 70"/>
          <p:cNvGrpSpPr/>
          <p:nvPr/>
        </p:nvGrpSpPr>
        <p:grpSpPr>
          <a:xfrm>
            <a:off x="9109862" y="4329922"/>
            <a:ext cx="2629241" cy="1284842"/>
            <a:chOff x="7944942" y="4380026"/>
            <a:chExt cx="2629241" cy="1284842"/>
          </a:xfrm>
        </p:grpSpPr>
        <p:sp>
          <p:nvSpPr>
            <p:cNvPr id="30" name="TextBox 29"/>
            <p:cNvSpPr txBox="1"/>
            <p:nvPr/>
          </p:nvSpPr>
          <p:spPr>
            <a:xfrm>
              <a:off x="7944942" y="4380026"/>
              <a:ext cx="1524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Đào Minh Thịnh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44942" y="4627062"/>
              <a:ext cx="949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accent4"/>
                  </a:solidFill>
                </a:rPr>
                <a:t>ThinhDM</a:t>
              </a:r>
              <a:endParaRPr lang="en-US" sz="1400" b="1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44942" y="4926204"/>
              <a:ext cx="26292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 lý trợ giúp, liên hệ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Viết </a:t>
              </a: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Testcase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Quản lý </a:t>
              </a: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dịch </a:t>
              </a: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vụ</a:t>
              </a:r>
              <a:endParaRPr lang="en-US" sz="1400" b="1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39"/>
          <p:cNvGrpSpPr/>
          <p:nvPr/>
        </p:nvGrpSpPr>
        <p:grpSpPr>
          <a:xfrm>
            <a:off x="487699" y="5462240"/>
            <a:ext cx="879279" cy="250063"/>
            <a:chOff x="1878089" y="5637604"/>
            <a:chExt cx="879279" cy="250063"/>
          </a:xfrm>
        </p:grpSpPr>
        <p:sp>
          <p:nvSpPr>
            <p:cNvPr id="21" name="Oval 20"/>
            <p:cNvSpPr/>
            <p:nvPr/>
          </p:nvSpPr>
          <p:spPr>
            <a:xfrm>
              <a:off x="1878089" y="5637604"/>
              <a:ext cx="250063" cy="250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192697" y="5637604"/>
              <a:ext cx="250063" cy="250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507305" y="5637604"/>
              <a:ext cx="250063" cy="250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597667" y="5695388"/>
              <a:ext cx="69338" cy="134494"/>
            </a:xfrm>
            <a:custGeom>
              <a:avLst/>
              <a:gdLst>
                <a:gd name="T0" fmla="*/ 84 w 84"/>
                <a:gd name="T1" fmla="*/ 27 h 163"/>
                <a:gd name="T2" fmla="*/ 69 w 84"/>
                <a:gd name="T3" fmla="*/ 27 h 163"/>
                <a:gd name="T4" fmla="*/ 54 w 84"/>
                <a:gd name="T5" fmla="*/ 41 h 163"/>
                <a:gd name="T6" fmla="*/ 54 w 84"/>
                <a:gd name="T7" fmla="*/ 60 h 163"/>
                <a:gd name="T8" fmla="*/ 83 w 84"/>
                <a:gd name="T9" fmla="*/ 60 h 163"/>
                <a:gd name="T10" fmla="*/ 83 w 84"/>
                <a:gd name="T11" fmla="*/ 88 h 163"/>
                <a:gd name="T12" fmla="*/ 54 w 84"/>
                <a:gd name="T13" fmla="*/ 88 h 163"/>
                <a:gd name="T14" fmla="*/ 54 w 84"/>
                <a:gd name="T15" fmla="*/ 163 h 163"/>
                <a:gd name="T16" fmla="*/ 25 w 84"/>
                <a:gd name="T17" fmla="*/ 163 h 163"/>
                <a:gd name="T18" fmla="*/ 25 w 84"/>
                <a:gd name="T19" fmla="*/ 88 h 163"/>
                <a:gd name="T20" fmla="*/ 0 w 84"/>
                <a:gd name="T21" fmla="*/ 88 h 163"/>
                <a:gd name="T22" fmla="*/ 0 w 84"/>
                <a:gd name="T23" fmla="*/ 60 h 163"/>
                <a:gd name="T24" fmla="*/ 25 w 84"/>
                <a:gd name="T25" fmla="*/ 60 h 163"/>
                <a:gd name="T26" fmla="*/ 25 w 84"/>
                <a:gd name="T27" fmla="*/ 38 h 163"/>
                <a:gd name="T28" fmla="*/ 62 w 84"/>
                <a:gd name="T29" fmla="*/ 0 h 163"/>
                <a:gd name="T30" fmla="*/ 84 w 84"/>
                <a:gd name="T31" fmla="*/ 0 h 163"/>
                <a:gd name="T32" fmla="*/ 84 w 84"/>
                <a:gd name="T33" fmla="*/ 2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63">
                  <a:moveTo>
                    <a:pt x="84" y="27"/>
                  </a:moveTo>
                  <a:cubicBezTo>
                    <a:pt x="69" y="27"/>
                    <a:pt x="69" y="27"/>
                    <a:pt x="69" y="27"/>
                  </a:cubicBezTo>
                  <a:cubicBezTo>
                    <a:pt x="57" y="27"/>
                    <a:pt x="54" y="33"/>
                    <a:pt x="54" y="41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13"/>
                    <a:pt x="40" y="0"/>
                    <a:pt x="62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41"/>
            <p:cNvGrpSpPr/>
            <p:nvPr/>
          </p:nvGrpSpPr>
          <p:grpSpPr>
            <a:xfrm>
              <a:off x="2252223" y="5695213"/>
              <a:ext cx="131011" cy="134844"/>
              <a:chOff x="4338638" y="71450"/>
              <a:chExt cx="596900" cy="614363"/>
            </a:xfrm>
            <a:solidFill>
              <a:schemeClr val="bg1"/>
            </a:solidFill>
          </p:grpSpPr>
          <p:sp>
            <p:nvSpPr>
              <p:cNvPr id="43" name="Freeform 42"/>
              <p:cNvSpPr>
                <a:spLocks noEditPoints="1"/>
              </p:cNvSpPr>
              <p:nvPr/>
            </p:nvSpPr>
            <p:spPr bwMode="auto">
              <a:xfrm>
                <a:off x="4338638" y="71450"/>
                <a:ext cx="398463" cy="614363"/>
              </a:xfrm>
              <a:custGeom>
                <a:avLst/>
                <a:gdLst>
                  <a:gd name="T0" fmla="*/ 84 w 106"/>
                  <a:gd name="T1" fmla="*/ 93 h 163"/>
                  <a:gd name="T2" fmla="*/ 76 w 106"/>
                  <a:gd name="T3" fmla="*/ 87 h 163"/>
                  <a:gd name="T4" fmla="*/ 71 w 106"/>
                  <a:gd name="T5" fmla="*/ 78 h 163"/>
                  <a:gd name="T6" fmla="*/ 77 w 106"/>
                  <a:gd name="T7" fmla="*/ 68 h 163"/>
                  <a:gd name="T8" fmla="*/ 94 w 106"/>
                  <a:gd name="T9" fmla="*/ 38 h 163"/>
                  <a:gd name="T10" fmla="*/ 79 w 106"/>
                  <a:gd name="T11" fmla="*/ 9 h 163"/>
                  <a:gd name="T12" fmla="*/ 93 w 106"/>
                  <a:gd name="T13" fmla="*/ 9 h 163"/>
                  <a:gd name="T14" fmla="*/ 106 w 106"/>
                  <a:gd name="T15" fmla="*/ 0 h 163"/>
                  <a:gd name="T16" fmla="*/ 65 w 106"/>
                  <a:gd name="T17" fmla="*/ 0 h 163"/>
                  <a:gd name="T18" fmla="*/ 24 w 106"/>
                  <a:gd name="T19" fmla="*/ 13 h 163"/>
                  <a:gd name="T20" fmla="*/ 11 w 106"/>
                  <a:gd name="T21" fmla="*/ 42 h 163"/>
                  <a:gd name="T22" fmla="*/ 46 w 106"/>
                  <a:gd name="T23" fmla="*/ 75 h 163"/>
                  <a:gd name="T24" fmla="*/ 53 w 106"/>
                  <a:gd name="T25" fmla="*/ 75 h 163"/>
                  <a:gd name="T26" fmla="*/ 51 w 106"/>
                  <a:gd name="T27" fmla="*/ 83 h 163"/>
                  <a:gd name="T28" fmla="*/ 57 w 106"/>
                  <a:gd name="T29" fmla="*/ 97 h 163"/>
                  <a:gd name="T30" fmla="*/ 17 w 106"/>
                  <a:gd name="T31" fmla="*/ 107 h 163"/>
                  <a:gd name="T32" fmla="*/ 0 w 106"/>
                  <a:gd name="T33" fmla="*/ 133 h 163"/>
                  <a:gd name="T34" fmla="*/ 46 w 106"/>
                  <a:gd name="T35" fmla="*/ 163 h 163"/>
                  <a:gd name="T36" fmla="*/ 102 w 106"/>
                  <a:gd name="T37" fmla="*/ 123 h 163"/>
                  <a:gd name="T38" fmla="*/ 84 w 106"/>
                  <a:gd name="T39" fmla="*/ 93 h 163"/>
                  <a:gd name="T40" fmla="*/ 56 w 106"/>
                  <a:gd name="T41" fmla="*/ 69 h 163"/>
                  <a:gd name="T42" fmla="*/ 30 w 106"/>
                  <a:gd name="T43" fmla="*/ 31 h 163"/>
                  <a:gd name="T44" fmla="*/ 34 w 106"/>
                  <a:gd name="T45" fmla="*/ 15 h 163"/>
                  <a:gd name="T46" fmla="*/ 49 w 106"/>
                  <a:gd name="T47" fmla="*/ 8 h 163"/>
                  <a:gd name="T48" fmla="*/ 76 w 106"/>
                  <a:gd name="T49" fmla="*/ 47 h 163"/>
                  <a:gd name="T50" fmla="*/ 70 w 106"/>
                  <a:gd name="T51" fmla="*/ 63 h 163"/>
                  <a:gd name="T52" fmla="*/ 56 w 106"/>
                  <a:gd name="T53" fmla="*/ 69 h 163"/>
                  <a:gd name="T54" fmla="*/ 56 w 106"/>
                  <a:gd name="T55" fmla="*/ 154 h 163"/>
                  <a:gd name="T56" fmla="*/ 19 w 106"/>
                  <a:gd name="T57" fmla="*/ 129 h 163"/>
                  <a:gd name="T58" fmla="*/ 37 w 106"/>
                  <a:gd name="T59" fmla="*/ 107 h 163"/>
                  <a:gd name="T60" fmla="*/ 59 w 106"/>
                  <a:gd name="T61" fmla="*/ 103 h 163"/>
                  <a:gd name="T62" fmla="*/ 64 w 106"/>
                  <a:gd name="T63" fmla="*/ 103 h 163"/>
                  <a:gd name="T64" fmla="*/ 87 w 106"/>
                  <a:gd name="T65" fmla="*/ 131 h 163"/>
                  <a:gd name="T66" fmla="*/ 56 w 106"/>
                  <a:gd name="T67" fmla="*/ 15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6" h="163">
                    <a:moveTo>
                      <a:pt x="84" y="93"/>
                    </a:moveTo>
                    <a:cubicBezTo>
                      <a:pt x="76" y="87"/>
                      <a:pt x="76" y="87"/>
                      <a:pt x="76" y="87"/>
                    </a:cubicBezTo>
                    <a:cubicBezTo>
                      <a:pt x="74" y="86"/>
                      <a:pt x="71" y="83"/>
                      <a:pt x="71" y="78"/>
                    </a:cubicBezTo>
                    <a:cubicBezTo>
                      <a:pt x="71" y="74"/>
                      <a:pt x="74" y="71"/>
                      <a:pt x="77" y="68"/>
                    </a:cubicBezTo>
                    <a:cubicBezTo>
                      <a:pt x="86" y="61"/>
                      <a:pt x="94" y="53"/>
                      <a:pt x="94" y="38"/>
                    </a:cubicBezTo>
                    <a:cubicBezTo>
                      <a:pt x="94" y="22"/>
                      <a:pt x="84" y="13"/>
                      <a:pt x="79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3" y="0"/>
                      <a:pt x="37" y="3"/>
                      <a:pt x="24" y="13"/>
                    </a:cubicBezTo>
                    <a:cubicBezTo>
                      <a:pt x="15" y="21"/>
                      <a:pt x="11" y="32"/>
                      <a:pt x="11" y="42"/>
                    </a:cubicBezTo>
                    <a:cubicBezTo>
                      <a:pt x="11" y="58"/>
                      <a:pt x="24" y="75"/>
                      <a:pt x="46" y="75"/>
                    </a:cubicBezTo>
                    <a:cubicBezTo>
                      <a:pt x="48" y="75"/>
                      <a:pt x="51" y="75"/>
                      <a:pt x="53" y="75"/>
                    </a:cubicBezTo>
                    <a:cubicBezTo>
                      <a:pt x="52" y="77"/>
                      <a:pt x="51" y="79"/>
                      <a:pt x="51" y="83"/>
                    </a:cubicBezTo>
                    <a:cubicBezTo>
                      <a:pt x="51" y="89"/>
                      <a:pt x="54" y="93"/>
                      <a:pt x="57" y="97"/>
                    </a:cubicBezTo>
                    <a:cubicBezTo>
                      <a:pt x="48" y="98"/>
                      <a:pt x="30" y="99"/>
                      <a:pt x="17" y="107"/>
                    </a:cubicBezTo>
                    <a:cubicBezTo>
                      <a:pt x="4" y="114"/>
                      <a:pt x="0" y="125"/>
                      <a:pt x="0" y="133"/>
                    </a:cubicBezTo>
                    <a:cubicBezTo>
                      <a:pt x="0" y="149"/>
                      <a:pt x="15" y="163"/>
                      <a:pt x="46" y="163"/>
                    </a:cubicBezTo>
                    <a:cubicBezTo>
                      <a:pt x="82" y="163"/>
                      <a:pt x="102" y="143"/>
                      <a:pt x="102" y="123"/>
                    </a:cubicBezTo>
                    <a:cubicBezTo>
                      <a:pt x="102" y="109"/>
                      <a:pt x="93" y="101"/>
                      <a:pt x="84" y="93"/>
                    </a:cubicBezTo>
                    <a:close/>
                    <a:moveTo>
                      <a:pt x="56" y="69"/>
                    </a:moveTo>
                    <a:cubicBezTo>
                      <a:pt x="38" y="69"/>
                      <a:pt x="30" y="45"/>
                      <a:pt x="30" y="31"/>
                    </a:cubicBezTo>
                    <a:cubicBezTo>
                      <a:pt x="30" y="26"/>
                      <a:pt x="31" y="20"/>
                      <a:pt x="34" y="15"/>
                    </a:cubicBezTo>
                    <a:cubicBezTo>
                      <a:pt x="38" y="11"/>
                      <a:pt x="44" y="8"/>
                      <a:pt x="49" y="8"/>
                    </a:cubicBezTo>
                    <a:cubicBezTo>
                      <a:pt x="67" y="8"/>
                      <a:pt x="76" y="32"/>
                      <a:pt x="76" y="47"/>
                    </a:cubicBezTo>
                    <a:cubicBezTo>
                      <a:pt x="76" y="51"/>
                      <a:pt x="75" y="58"/>
                      <a:pt x="70" y="63"/>
                    </a:cubicBezTo>
                    <a:cubicBezTo>
                      <a:pt x="67" y="66"/>
                      <a:pt x="61" y="69"/>
                      <a:pt x="56" y="69"/>
                    </a:cubicBezTo>
                    <a:close/>
                    <a:moveTo>
                      <a:pt x="56" y="154"/>
                    </a:moveTo>
                    <a:cubicBezTo>
                      <a:pt x="34" y="154"/>
                      <a:pt x="19" y="144"/>
                      <a:pt x="19" y="129"/>
                    </a:cubicBezTo>
                    <a:cubicBezTo>
                      <a:pt x="19" y="113"/>
                      <a:pt x="33" y="108"/>
                      <a:pt x="37" y="107"/>
                    </a:cubicBezTo>
                    <a:cubicBezTo>
                      <a:pt x="46" y="104"/>
                      <a:pt x="58" y="103"/>
                      <a:pt x="59" y="103"/>
                    </a:cubicBezTo>
                    <a:cubicBezTo>
                      <a:pt x="62" y="103"/>
                      <a:pt x="63" y="103"/>
                      <a:pt x="64" y="103"/>
                    </a:cubicBezTo>
                    <a:cubicBezTo>
                      <a:pt x="80" y="115"/>
                      <a:pt x="87" y="121"/>
                      <a:pt x="87" y="131"/>
                    </a:cubicBezTo>
                    <a:cubicBezTo>
                      <a:pt x="87" y="145"/>
                      <a:pt x="77" y="154"/>
                      <a:pt x="5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3"/>
              <p:cNvSpPr>
                <a:spLocks/>
              </p:cNvSpPr>
              <p:nvPr/>
            </p:nvSpPr>
            <p:spPr bwMode="auto">
              <a:xfrm>
                <a:off x="4737100" y="249250"/>
                <a:ext cx="198438" cy="203200"/>
              </a:xfrm>
              <a:custGeom>
                <a:avLst/>
                <a:gdLst>
                  <a:gd name="T0" fmla="*/ 73 w 125"/>
                  <a:gd name="T1" fmla="*/ 52 h 128"/>
                  <a:gd name="T2" fmla="*/ 73 w 125"/>
                  <a:gd name="T3" fmla="*/ 0 h 128"/>
                  <a:gd name="T4" fmla="*/ 49 w 125"/>
                  <a:gd name="T5" fmla="*/ 0 h 128"/>
                  <a:gd name="T6" fmla="*/ 49 w 125"/>
                  <a:gd name="T7" fmla="*/ 52 h 128"/>
                  <a:gd name="T8" fmla="*/ 0 w 125"/>
                  <a:gd name="T9" fmla="*/ 52 h 128"/>
                  <a:gd name="T10" fmla="*/ 0 w 125"/>
                  <a:gd name="T11" fmla="*/ 76 h 128"/>
                  <a:gd name="T12" fmla="*/ 49 w 125"/>
                  <a:gd name="T13" fmla="*/ 76 h 128"/>
                  <a:gd name="T14" fmla="*/ 49 w 125"/>
                  <a:gd name="T15" fmla="*/ 128 h 128"/>
                  <a:gd name="T16" fmla="*/ 73 w 125"/>
                  <a:gd name="T17" fmla="*/ 128 h 128"/>
                  <a:gd name="T18" fmla="*/ 73 w 125"/>
                  <a:gd name="T19" fmla="*/ 76 h 128"/>
                  <a:gd name="T20" fmla="*/ 125 w 125"/>
                  <a:gd name="T21" fmla="*/ 76 h 128"/>
                  <a:gd name="T22" fmla="*/ 125 w 125"/>
                  <a:gd name="T23" fmla="*/ 52 h 128"/>
                  <a:gd name="T24" fmla="*/ 73 w 125"/>
                  <a:gd name="T25" fmla="*/ 5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8">
                    <a:moveTo>
                      <a:pt x="73" y="52"/>
                    </a:moveTo>
                    <a:lnTo>
                      <a:pt x="73" y="0"/>
                    </a:lnTo>
                    <a:lnTo>
                      <a:pt x="49" y="0"/>
                    </a:lnTo>
                    <a:lnTo>
                      <a:pt x="49" y="52"/>
                    </a:lnTo>
                    <a:lnTo>
                      <a:pt x="0" y="52"/>
                    </a:lnTo>
                    <a:lnTo>
                      <a:pt x="0" y="76"/>
                    </a:lnTo>
                    <a:lnTo>
                      <a:pt x="49" y="76"/>
                    </a:lnTo>
                    <a:lnTo>
                      <a:pt x="49" y="128"/>
                    </a:lnTo>
                    <a:lnTo>
                      <a:pt x="73" y="128"/>
                    </a:lnTo>
                    <a:lnTo>
                      <a:pt x="73" y="76"/>
                    </a:lnTo>
                    <a:lnTo>
                      <a:pt x="125" y="76"/>
                    </a:lnTo>
                    <a:lnTo>
                      <a:pt x="125" y="52"/>
                    </a:lnTo>
                    <a:lnTo>
                      <a:pt x="7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" name="Freeform 63"/>
            <p:cNvSpPr>
              <a:spLocks/>
            </p:cNvSpPr>
            <p:nvPr/>
          </p:nvSpPr>
          <p:spPr bwMode="auto">
            <a:xfrm>
              <a:off x="1937266" y="5708453"/>
              <a:ext cx="131709" cy="108364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64"/>
          <p:cNvGrpSpPr/>
          <p:nvPr/>
        </p:nvGrpSpPr>
        <p:grpSpPr>
          <a:xfrm>
            <a:off x="688132" y="2295715"/>
            <a:ext cx="879279" cy="250063"/>
            <a:chOff x="788325" y="2784230"/>
            <a:chExt cx="879279" cy="250063"/>
          </a:xfrm>
        </p:grpSpPr>
        <p:sp>
          <p:nvSpPr>
            <p:cNvPr id="7" name="Oval 6"/>
            <p:cNvSpPr/>
            <p:nvPr/>
          </p:nvSpPr>
          <p:spPr>
            <a:xfrm>
              <a:off x="788325" y="2784230"/>
              <a:ext cx="250063" cy="250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102933" y="2784230"/>
              <a:ext cx="250063" cy="250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417541" y="2784230"/>
              <a:ext cx="250063" cy="250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1507903" y="2842014"/>
              <a:ext cx="69338" cy="134494"/>
            </a:xfrm>
            <a:custGeom>
              <a:avLst/>
              <a:gdLst>
                <a:gd name="T0" fmla="*/ 84 w 84"/>
                <a:gd name="T1" fmla="*/ 27 h 163"/>
                <a:gd name="T2" fmla="*/ 69 w 84"/>
                <a:gd name="T3" fmla="*/ 27 h 163"/>
                <a:gd name="T4" fmla="*/ 54 w 84"/>
                <a:gd name="T5" fmla="*/ 41 h 163"/>
                <a:gd name="T6" fmla="*/ 54 w 84"/>
                <a:gd name="T7" fmla="*/ 60 h 163"/>
                <a:gd name="T8" fmla="*/ 83 w 84"/>
                <a:gd name="T9" fmla="*/ 60 h 163"/>
                <a:gd name="T10" fmla="*/ 83 w 84"/>
                <a:gd name="T11" fmla="*/ 88 h 163"/>
                <a:gd name="T12" fmla="*/ 54 w 84"/>
                <a:gd name="T13" fmla="*/ 88 h 163"/>
                <a:gd name="T14" fmla="*/ 54 w 84"/>
                <a:gd name="T15" fmla="*/ 163 h 163"/>
                <a:gd name="T16" fmla="*/ 25 w 84"/>
                <a:gd name="T17" fmla="*/ 163 h 163"/>
                <a:gd name="T18" fmla="*/ 25 w 84"/>
                <a:gd name="T19" fmla="*/ 88 h 163"/>
                <a:gd name="T20" fmla="*/ 0 w 84"/>
                <a:gd name="T21" fmla="*/ 88 h 163"/>
                <a:gd name="T22" fmla="*/ 0 w 84"/>
                <a:gd name="T23" fmla="*/ 60 h 163"/>
                <a:gd name="T24" fmla="*/ 25 w 84"/>
                <a:gd name="T25" fmla="*/ 60 h 163"/>
                <a:gd name="T26" fmla="*/ 25 w 84"/>
                <a:gd name="T27" fmla="*/ 38 h 163"/>
                <a:gd name="T28" fmla="*/ 62 w 84"/>
                <a:gd name="T29" fmla="*/ 0 h 163"/>
                <a:gd name="T30" fmla="*/ 84 w 84"/>
                <a:gd name="T31" fmla="*/ 0 h 163"/>
                <a:gd name="T32" fmla="*/ 84 w 84"/>
                <a:gd name="T33" fmla="*/ 2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63">
                  <a:moveTo>
                    <a:pt x="84" y="27"/>
                  </a:moveTo>
                  <a:cubicBezTo>
                    <a:pt x="69" y="27"/>
                    <a:pt x="69" y="27"/>
                    <a:pt x="69" y="27"/>
                  </a:cubicBezTo>
                  <a:cubicBezTo>
                    <a:pt x="57" y="27"/>
                    <a:pt x="54" y="33"/>
                    <a:pt x="54" y="41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13"/>
                    <a:pt x="40" y="0"/>
                    <a:pt x="62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46"/>
            <p:cNvGrpSpPr/>
            <p:nvPr/>
          </p:nvGrpSpPr>
          <p:grpSpPr>
            <a:xfrm>
              <a:off x="1162459" y="2841839"/>
              <a:ext cx="131009" cy="134844"/>
              <a:chOff x="4338646" y="71450"/>
              <a:chExt cx="596892" cy="614363"/>
            </a:xfrm>
            <a:solidFill>
              <a:schemeClr val="bg1"/>
            </a:solidFill>
          </p:grpSpPr>
          <p:sp>
            <p:nvSpPr>
              <p:cNvPr id="48" name="Freeform 47"/>
              <p:cNvSpPr>
                <a:spLocks noEditPoints="1"/>
              </p:cNvSpPr>
              <p:nvPr/>
            </p:nvSpPr>
            <p:spPr bwMode="auto">
              <a:xfrm>
                <a:off x="4338646" y="71450"/>
                <a:ext cx="398464" cy="614363"/>
              </a:xfrm>
              <a:custGeom>
                <a:avLst/>
                <a:gdLst>
                  <a:gd name="T0" fmla="*/ 84 w 106"/>
                  <a:gd name="T1" fmla="*/ 93 h 163"/>
                  <a:gd name="T2" fmla="*/ 76 w 106"/>
                  <a:gd name="T3" fmla="*/ 87 h 163"/>
                  <a:gd name="T4" fmla="*/ 71 w 106"/>
                  <a:gd name="T5" fmla="*/ 78 h 163"/>
                  <a:gd name="T6" fmla="*/ 77 w 106"/>
                  <a:gd name="T7" fmla="*/ 68 h 163"/>
                  <a:gd name="T8" fmla="*/ 94 w 106"/>
                  <a:gd name="T9" fmla="*/ 38 h 163"/>
                  <a:gd name="T10" fmla="*/ 79 w 106"/>
                  <a:gd name="T11" fmla="*/ 9 h 163"/>
                  <a:gd name="T12" fmla="*/ 93 w 106"/>
                  <a:gd name="T13" fmla="*/ 9 h 163"/>
                  <a:gd name="T14" fmla="*/ 106 w 106"/>
                  <a:gd name="T15" fmla="*/ 0 h 163"/>
                  <a:gd name="T16" fmla="*/ 65 w 106"/>
                  <a:gd name="T17" fmla="*/ 0 h 163"/>
                  <a:gd name="T18" fmla="*/ 24 w 106"/>
                  <a:gd name="T19" fmla="*/ 13 h 163"/>
                  <a:gd name="T20" fmla="*/ 11 w 106"/>
                  <a:gd name="T21" fmla="*/ 42 h 163"/>
                  <a:gd name="T22" fmla="*/ 46 w 106"/>
                  <a:gd name="T23" fmla="*/ 75 h 163"/>
                  <a:gd name="T24" fmla="*/ 53 w 106"/>
                  <a:gd name="T25" fmla="*/ 75 h 163"/>
                  <a:gd name="T26" fmla="*/ 51 w 106"/>
                  <a:gd name="T27" fmla="*/ 83 h 163"/>
                  <a:gd name="T28" fmla="*/ 57 w 106"/>
                  <a:gd name="T29" fmla="*/ 97 h 163"/>
                  <a:gd name="T30" fmla="*/ 17 w 106"/>
                  <a:gd name="T31" fmla="*/ 107 h 163"/>
                  <a:gd name="T32" fmla="*/ 0 w 106"/>
                  <a:gd name="T33" fmla="*/ 133 h 163"/>
                  <a:gd name="T34" fmla="*/ 46 w 106"/>
                  <a:gd name="T35" fmla="*/ 163 h 163"/>
                  <a:gd name="T36" fmla="*/ 102 w 106"/>
                  <a:gd name="T37" fmla="*/ 123 h 163"/>
                  <a:gd name="T38" fmla="*/ 84 w 106"/>
                  <a:gd name="T39" fmla="*/ 93 h 163"/>
                  <a:gd name="T40" fmla="*/ 56 w 106"/>
                  <a:gd name="T41" fmla="*/ 69 h 163"/>
                  <a:gd name="T42" fmla="*/ 30 w 106"/>
                  <a:gd name="T43" fmla="*/ 31 h 163"/>
                  <a:gd name="T44" fmla="*/ 34 w 106"/>
                  <a:gd name="T45" fmla="*/ 15 h 163"/>
                  <a:gd name="T46" fmla="*/ 49 w 106"/>
                  <a:gd name="T47" fmla="*/ 8 h 163"/>
                  <a:gd name="T48" fmla="*/ 76 w 106"/>
                  <a:gd name="T49" fmla="*/ 47 h 163"/>
                  <a:gd name="T50" fmla="*/ 70 w 106"/>
                  <a:gd name="T51" fmla="*/ 63 h 163"/>
                  <a:gd name="T52" fmla="*/ 56 w 106"/>
                  <a:gd name="T53" fmla="*/ 69 h 163"/>
                  <a:gd name="T54" fmla="*/ 56 w 106"/>
                  <a:gd name="T55" fmla="*/ 154 h 163"/>
                  <a:gd name="T56" fmla="*/ 19 w 106"/>
                  <a:gd name="T57" fmla="*/ 129 h 163"/>
                  <a:gd name="T58" fmla="*/ 37 w 106"/>
                  <a:gd name="T59" fmla="*/ 107 h 163"/>
                  <a:gd name="T60" fmla="*/ 59 w 106"/>
                  <a:gd name="T61" fmla="*/ 103 h 163"/>
                  <a:gd name="T62" fmla="*/ 64 w 106"/>
                  <a:gd name="T63" fmla="*/ 103 h 163"/>
                  <a:gd name="T64" fmla="*/ 87 w 106"/>
                  <a:gd name="T65" fmla="*/ 131 h 163"/>
                  <a:gd name="T66" fmla="*/ 56 w 106"/>
                  <a:gd name="T67" fmla="*/ 15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6" h="163">
                    <a:moveTo>
                      <a:pt x="84" y="93"/>
                    </a:moveTo>
                    <a:cubicBezTo>
                      <a:pt x="76" y="87"/>
                      <a:pt x="76" y="87"/>
                      <a:pt x="76" y="87"/>
                    </a:cubicBezTo>
                    <a:cubicBezTo>
                      <a:pt x="74" y="86"/>
                      <a:pt x="71" y="83"/>
                      <a:pt x="71" y="78"/>
                    </a:cubicBezTo>
                    <a:cubicBezTo>
                      <a:pt x="71" y="74"/>
                      <a:pt x="74" y="71"/>
                      <a:pt x="77" y="68"/>
                    </a:cubicBezTo>
                    <a:cubicBezTo>
                      <a:pt x="86" y="61"/>
                      <a:pt x="94" y="53"/>
                      <a:pt x="94" y="38"/>
                    </a:cubicBezTo>
                    <a:cubicBezTo>
                      <a:pt x="94" y="22"/>
                      <a:pt x="84" y="13"/>
                      <a:pt x="79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3" y="0"/>
                      <a:pt x="37" y="3"/>
                      <a:pt x="24" y="13"/>
                    </a:cubicBezTo>
                    <a:cubicBezTo>
                      <a:pt x="15" y="21"/>
                      <a:pt x="11" y="32"/>
                      <a:pt x="11" y="42"/>
                    </a:cubicBezTo>
                    <a:cubicBezTo>
                      <a:pt x="11" y="58"/>
                      <a:pt x="24" y="75"/>
                      <a:pt x="46" y="75"/>
                    </a:cubicBezTo>
                    <a:cubicBezTo>
                      <a:pt x="48" y="75"/>
                      <a:pt x="51" y="75"/>
                      <a:pt x="53" y="75"/>
                    </a:cubicBezTo>
                    <a:cubicBezTo>
                      <a:pt x="52" y="77"/>
                      <a:pt x="51" y="79"/>
                      <a:pt x="51" y="83"/>
                    </a:cubicBezTo>
                    <a:cubicBezTo>
                      <a:pt x="51" y="89"/>
                      <a:pt x="54" y="93"/>
                      <a:pt x="57" y="97"/>
                    </a:cubicBezTo>
                    <a:cubicBezTo>
                      <a:pt x="48" y="98"/>
                      <a:pt x="30" y="99"/>
                      <a:pt x="17" y="107"/>
                    </a:cubicBezTo>
                    <a:cubicBezTo>
                      <a:pt x="4" y="114"/>
                      <a:pt x="0" y="125"/>
                      <a:pt x="0" y="133"/>
                    </a:cubicBezTo>
                    <a:cubicBezTo>
                      <a:pt x="0" y="149"/>
                      <a:pt x="15" y="163"/>
                      <a:pt x="46" y="163"/>
                    </a:cubicBezTo>
                    <a:cubicBezTo>
                      <a:pt x="82" y="163"/>
                      <a:pt x="102" y="143"/>
                      <a:pt x="102" y="123"/>
                    </a:cubicBezTo>
                    <a:cubicBezTo>
                      <a:pt x="102" y="109"/>
                      <a:pt x="93" y="101"/>
                      <a:pt x="84" y="93"/>
                    </a:cubicBezTo>
                    <a:close/>
                    <a:moveTo>
                      <a:pt x="56" y="69"/>
                    </a:moveTo>
                    <a:cubicBezTo>
                      <a:pt x="38" y="69"/>
                      <a:pt x="30" y="45"/>
                      <a:pt x="30" y="31"/>
                    </a:cubicBezTo>
                    <a:cubicBezTo>
                      <a:pt x="30" y="26"/>
                      <a:pt x="31" y="20"/>
                      <a:pt x="34" y="15"/>
                    </a:cubicBezTo>
                    <a:cubicBezTo>
                      <a:pt x="38" y="11"/>
                      <a:pt x="44" y="8"/>
                      <a:pt x="49" y="8"/>
                    </a:cubicBezTo>
                    <a:cubicBezTo>
                      <a:pt x="67" y="8"/>
                      <a:pt x="76" y="32"/>
                      <a:pt x="76" y="47"/>
                    </a:cubicBezTo>
                    <a:cubicBezTo>
                      <a:pt x="76" y="51"/>
                      <a:pt x="75" y="58"/>
                      <a:pt x="70" y="63"/>
                    </a:cubicBezTo>
                    <a:cubicBezTo>
                      <a:pt x="67" y="66"/>
                      <a:pt x="61" y="69"/>
                      <a:pt x="56" y="69"/>
                    </a:cubicBezTo>
                    <a:close/>
                    <a:moveTo>
                      <a:pt x="56" y="154"/>
                    </a:moveTo>
                    <a:cubicBezTo>
                      <a:pt x="34" y="154"/>
                      <a:pt x="19" y="144"/>
                      <a:pt x="19" y="129"/>
                    </a:cubicBezTo>
                    <a:cubicBezTo>
                      <a:pt x="19" y="113"/>
                      <a:pt x="33" y="108"/>
                      <a:pt x="37" y="107"/>
                    </a:cubicBezTo>
                    <a:cubicBezTo>
                      <a:pt x="46" y="104"/>
                      <a:pt x="58" y="103"/>
                      <a:pt x="59" y="103"/>
                    </a:cubicBezTo>
                    <a:cubicBezTo>
                      <a:pt x="62" y="103"/>
                      <a:pt x="63" y="103"/>
                      <a:pt x="64" y="103"/>
                    </a:cubicBezTo>
                    <a:cubicBezTo>
                      <a:pt x="80" y="115"/>
                      <a:pt x="87" y="121"/>
                      <a:pt x="87" y="131"/>
                    </a:cubicBezTo>
                    <a:cubicBezTo>
                      <a:pt x="87" y="145"/>
                      <a:pt x="77" y="154"/>
                      <a:pt x="5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4737101" y="249252"/>
                <a:ext cx="198437" cy="203202"/>
              </a:xfrm>
              <a:custGeom>
                <a:avLst/>
                <a:gdLst>
                  <a:gd name="T0" fmla="*/ 73 w 125"/>
                  <a:gd name="T1" fmla="*/ 52 h 128"/>
                  <a:gd name="T2" fmla="*/ 73 w 125"/>
                  <a:gd name="T3" fmla="*/ 0 h 128"/>
                  <a:gd name="T4" fmla="*/ 49 w 125"/>
                  <a:gd name="T5" fmla="*/ 0 h 128"/>
                  <a:gd name="T6" fmla="*/ 49 w 125"/>
                  <a:gd name="T7" fmla="*/ 52 h 128"/>
                  <a:gd name="T8" fmla="*/ 0 w 125"/>
                  <a:gd name="T9" fmla="*/ 52 h 128"/>
                  <a:gd name="T10" fmla="*/ 0 w 125"/>
                  <a:gd name="T11" fmla="*/ 76 h 128"/>
                  <a:gd name="T12" fmla="*/ 49 w 125"/>
                  <a:gd name="T13" fmla="*/ 76 h 128"/>
                  <a:gd name="T14" fmla="*/ 49 w 125"/>
                  <a:gd name="T15" fmla="*/ 128 h 128"/>
                  <a:gd name="T16" fmla="*/ 73 w 125"/>
                  <a:gd name="T17" fmla="*/ 128 h 128"/>
                  <a:gd name="T18" fmla="*/ 73 w 125"/>
                  <a:gd name="T19" fmla="*/ 76 h 128"/>
                  <a:gd name="T20" fmla="*/ 125 w 125"/>
                  <a:gd name="T21" fmla="*/ 76 h 128"/>
                  <a:gd name="T22" fmla="*/ 125 w 125"/>
                  <a:gd name="T23" fmla="*/ 52 h 128"/>
                  <a:gd name="T24" fmla="*/ 73 w 125"/>
                  <a:gd name="T25" fmla="*/ 5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8">
                    <a:moveTo>
                      <a:pt x="73" y="52"/>
                    </a:moveTo>
                    <a:lnTo>
                      <a:pt x="73" y="0"/>
                    </a:lnTo>
                    <a:lnTo>
                      <a:pt x="49" y="0"/>
                    </a:lnTo>
                    <a:lnTo>
                      <a:pt x="49" y="52"/>
                    </a:lnTo>
                    <a:lnTo>
                      <a:pt x="0" y="52"/>
                    </a:lnTo>
                    <a:lnTo>
                      <a:pt x="0" y="76"/>
                    </a:lnTo>
                    <a:lnTo>
                      <a:pt x="49" y="76"/>
                    </a:lnTo>
                    <a:lnTo>
                      <a:pt x="49" y="128"/>
                    </a:lnTo>
                    <a:lnTo>
                      <a:pt x="73" y="128"/>
                    </a:lnTo>
                    <a:lnTo>
                      <a:pt x="73" y="76"/>
                    </a:lnTo>
                    <a:lnTo>
                      <a:pt x="125" y="76"/>
                    </a:lnTo>
                    <a:lnTo>
                      <a:pt x="125" y="52"/>
                    </a:lnTo>
                    <a:lnTo>
                      <a:pt x="7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Freeform 63"/>
            <p:cNvSpPr>
              <a:spLocks/>
            </p:cNvSpPr>
            <p:nvPr/>
          </p:nvSpPr>
          <p:spPr bwMode="auto">
            <a:xfrm>
              <a:off x="847502" y="2855079"/>
              <a:ext cx="131709" cy="108364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8"/>
          <p:cNvGrpSpPr/>
          <p:nvPr/>
        </p:nvGrpSpPr>
        <p:grpSpPr>
          <a:xfrm>
            <a:off x="8037775" y="2295715"/>
            <a:ext cx="879279" cy="250063"/>
            <a:chOff x="6835276" y="3197589"/>
            <a:chExt cx="879279" cy="250063"/>
          </a:xfrm>
        </p:grpSpPr>
        <p:sp>
          <p:nvSpPr>
            <p:cNvPr id="15" name="Oval 14"/>
            <p:cNvSpPr/>
            <p:nvPr/>
          </p:nvSpPr>
          <p:spPr>
            <a:xfrm>
              <a:off x="6835276" y="3197589"/>
              <a:ext cx="250063" cy="250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149884" y="3197589"/>
              <a:ext cx="250063" cy="250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464492" y="3197589"/>
              <a:ext cx="250063" cy="250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7554854" y="3255373"/>
              <a:ext cx="69338" cy="134494"/>
            </a:xfrm>
            <a:custGeom>
              <a:avLst/>
              <a:gdLst>
                <a:gd name="T0" fmla="*/ 84 w 84"/>
                <a:gd name="T1" fmla="*/ 27 h 163"/>
                <a:gd name="T2" fmla="*/ 69 w 84"/>
                <a:gd name="T3" fmla="*/ 27 h 163"/>
                <a:gd name="T4" fmla="*/ 54 w 84"/>
                <a:gd name="T5" fmla="*/ 41 h 163"/>
                <a:gd name="T6" fmla="*/ 54 w 84"/>
                <a:gd name="T7" fmla="*/ 60 h 163"/>
                <a:gd name="T8" fmla="*/ 83 w 84"/>
                <a:gd name="T9" fmla="*/ 60 h 163"/>
                <a:gd name="T10" fmla="*/ 83 w 84"/>
                <a:gd name="T11" fmla="*/ 88 h 163"/>
                <a:gd name="T12" fmla="*/ 54 w 84"/>
                <a:gd name="T13" fmla="*/ 88 h 163"/>
                <a:gd name="T14" fmla="*/ 54 w 84"/>
                <a:gd name="T15" fmla="*/ 163 h 163"/>
                <a:gd name="T16" fmla="*/ 25 w 84"/>
                <a:gd name="T17" fmla="*/ 163 h 163"/>
                <a:gd name="T18" fmla="*/ 25 w 84"/>
                <a:gd name="T19" fmla="*/ 88 h 163"/>
                <a:gd name="T20" fmla="*/ 0 w 84"/>
                <a:gd name="T21" fmla="*/ 88 h 163"/>
                <a:gd name="T22" fmla="*/ 0 w 84"/>
                <a:gd name="T23" fmla="*/ 60 h 163"/>
                <a:gd name="T24" fmla="*/ 25 w 84"/>
                <a:gd name="T25" fmla="*/ 60 h 163"/>
                <a:gd name="T26" fmla="*/ 25 w 84"/>
                <a:gd name="T27" fmla="*/ 38 h 163"/>
                <a:gd name="T28" fmla="*/ 62 w 84"/>
                <a:gd name="T29" fmla="*/ 0 h 163"/>
                <a:gd name="T30" fmla="*/ 84 w 84"/>
                <a:gd name="T31" fmla="*/ 0 h 163"/>
                <a:gd name="T32" fmla="*/ 84 w 84"/>
                <a:gd name="T33" fmla="*/ 2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63">
                  <a:moveTo>
                    <a:pt x="84" y="27"/>
                  </a:moveTo>
                  <a:cubicBezTo>
                    <a:pt x="69" y="27"/>
                    <a:pt x="69" y="27"/>
                    <a:pt x="69" y="27"/>
                  </a:cubicBezTo>
                  <a:cubicBezTo>
                    <a:pt x="57" y="27"/>
                    <a:pt x="54" y="33"/>
                    <a:pt x="54" y="41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13"/>
                    <a:pt x="40" y="0"/>
                    <a:pt x="62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51"/>
            <p:cNvGrpSpPr/>
            <p:nvPr/>
          </p:nvGrpSpPr>
          <p:grpSpPr>
            <a:xfrm>
              <a:off x="7209410" y="3255198"/>
              <a:ext cx="131011" cy="134844"/>
              <a:chOff x="4338638" y="71450"/>
              <a:chExt cx="596900" cy="614363"/>
            </a:xfrm>
            <a:solidFill>
              <a:schemeClr val="bg1"/>
            </a:solidFill>
          </p:grpSpPr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4338638" y="71450"/>
                <a:ext cx="398463" cy="614363"/>
              </a:xfrm>
              <a:custGeom>
                <a:avLst/>
                <a:gdLst>
                  <a:gd name="T0" fmla="*/ 84 w 106"/>
                  <a:gd name="T1" fmla="*/ 93 h 163"/>
                  <a:gd name="T2" fmla="*/ 76 w 106"/>
                  <a:gd name="T3" fmla="*/ 87 h 163"/>
                  <a:gd name="T4" fmla="*/ 71 w 106"/>
                  <a:gd name="T5" fmla="*/ 78 h 163"/>
                  <a:gd name="T6" fmla="*/ 77 w 106"/>
                  <a:gd name="T7" fmla="*/ 68 h 163"/>
                  <a:gd name="T8" fmla="*/ 94 w 106"/>
                  <a:gd name="T9" fmla="*/ 38 h 163"/>
                  <a:gd name="T10" fmla="*/ 79 w 106"/>
                  <a:gd name="T11" fmla="*/ 9 h 163"/>
                  <a:gd name="T12" fmla="*/ 93 w 106"/>
                  <a:gd name="T13" fmla="*/ 9 h 163"/>
                  <a:gd name="T14" fmla="*/ 106 w 106"/>
                  <a:gd name="T15" fmla="*/ 0 h 163"/>
                  <a:gd name="T16" fmla="*/ 65 w 106"/>
                  <a:gd name="T17" fmla="*/ 0 h 163"/>
                  <a:gd name="T18" fmla="*/ 24 w 106"/>
                  <a:gd name="T19" fmla="*/ 13 h 163"/>
                  <a:gd name="T20" fmla="*/ 11 w 106"/>
                  <a:gd name="T21" fmla="*/ 42 h 163"/>
                  <a:gd name="T22" fmla="*/ 46 w 106"/>
                  <a:gd name="T23" fmla="*/ 75 h 163"/>
                  <a:gd name="T24" fmla="*/ 53 w 106"/>
                  <a:gd name="T25" fmla="*/ 75 h 163"/>
                  <a:gd name="T26" fmla="*/ 51 w 106"/>
                  <a:gd name="T27" fmla="*/ 83 h 163"/>
                  <a:gd name="T28" fmla="*/ 57 w 106"/>
                  <a:gd name="T29" fmla="*/ 97 h 163"/>
                  <a:gd name="T30" fmla="*/ 17 w 106"/>
                  <a:gd name="T31" fmla="*/ 107 h 163"/>
                  <a:gd name="T32" fmla="*/ 0 w 106"/>
                  <a:gd name="T33" fmla="*/ 133 h 163"/>
                  <a:gd name="T34" fmla="*/ 46 w 106"/>
                  <a:gd name="T35" fmla="*/ 163 h 163"/>
                  <a:gd name="T36" fmla="*/ 102 w 106"/>
                  <a:gd name="T37" fmla="*/ 123 h 163"/>
                  <a:gd name="T38" fmla="*/ 84 w 106"/>
                  <a:gd name="T39" fmla="*/ 93 h 163"/>
                  <a:gd name="T40" fmla="*/ 56 w 106"/>
                  <a:gd name="T41" fmla="*/ 69 h 163"/>
                  <a:gd name="T42" fmla="*/ 30 w 106"/>
                  <a:gd name="T43" fmla="*/ 31 h 163"/>
                  <a:gd name="T44" fmla="*/ 34 w 106"/>
                  <a:gd name="T45" fmla="*/ 15 h 163"/>
                  <a:gd name="T46" fmla="*/ 49 w 106"/>
                  <a:gd name="T47" fmla="*/ 8 h 163"/>
                  <a:gd name="T48" fmla="*/ 76 w 106"/>
                  <a:gd name="T49" fmla="*/ 47 h 163"/>
                  <a:gd name="T50" fmla="*/ 70 w 106"/>
                  <a:gd name="T51" fmla="*/ 63 h 163"/>
                  <a:gd name="T52" fmla="*/ 56 w 106"/>
                  <a:gd name="T53" fmla="*/ 69 h 163"/>
                  <a:gd name="T54" fmla="*/ 56 w 106"/>
                  <a:gd name="T55" fmla="*/ 154 h 163"/>
                  <a:gd name="T56" fmla="*/ 19 w 106"/>
                  <a:gd name="T57" fmla="*/ 129 h 163"/>
                  <a:gd name="T58" fmla="*/ 37 w 106"/>
                  <a:gd name="T59" fmla="*/ 107 h 163"/>
                  <a:gd name="T60" fmla="*/ 59 w 106"/>
                  <a:gd name="T61" fmla="*/ 103 h 163"/>
                  <a:gd name="T62" fmla="*/ 64 w 106"/>
                  <a:gd name="T63" fmla="*/ 103 h 163"/>
                  <a:gd name="T64" fmla="*/ 87 w 106"/>
                  <a:gd name="T65" fmla="*/ 131 h 163"/>
                  <a:gd name="T66" fmla="*/ 56 w 106"/>
                  <a:gd name="T67" fmla="*/ 15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6" h="163">
                    <a:moveTo>
                      <a:pt x="84" y="93"/>
                    </a:moveTo>
                    <a:cubicBezTo>
                      <a:pt x="76" y="87"/>
                      <a:pt x="76" y="87"/>
                      <a:pt x="76" y="87"/>
                    </a:cubicBezTo>
                    <a:cubicBezTo>
                      <a:pt x="74" y="86"/>
                      <a:pt x="71" y="83"/>
                      <a:pt x="71" y="78"/>
                    </a:cubicBezTo>
                    <a:cubicBezTo>
                      <a:pt x="71" y="74"/>
                      <a:pt x="74" y="71"/>
                      <a:pt x="77" y="68"/>
                    </a:cubicBezTo>
                    <a:cubicBezTo>
                      <a:pt x="86" y="61"/>
                      <a:pt x="94" y="53"/>
                      <a:pt x="94" y="38"/>
                    </a:cubicBezTo>
                    <a:cubicBezTo>
                      <a:pt x="94" y="22"/>
                      <a:pt x="84" y="13"/>
                      <a:pt x="79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3" y="0"/>
                      <a:pt x="37" y="3"/>
                      <a:pt x="24" y="13"/>
                    </a:cubicBezTo>
                    <a:cubicBezTo>
                      <a:pt x="15" y="21"/>
                      <a:pt x="11" y="32"/>
                      <a:pt x="11" y="42"/>
                    </a:cubicBezTo>
                    <a:cubicBezTo>
                      <a:pt x="11" y="58"/>
                      <a:pt x="24" y="75"/>
                      <a:pt x="46" y="75"/>
                    </a:cubicBezTo>
                    <a:cubicBezTo>
                      <a:pt x="48" y="75"/>
                      <a:pt x="51" y="75"/>
                      <a:pt x="53" y="75"/>
                    </a:cubicBezTo>
                    <a:cubicBezTo>
                      <a:pt x="52" y="77"/>
                      <a:pt x="51" y="79"/>
                      <a:pt x="51" y="83"/>
                    </a:cubicBezTo>
                    <a:cubicBezTo>
                      <a:pt x="51" y="89"/>
                      <a:pt x="54" y="93"/>
                      <a:pt x="57" y="97"/>
                    </a:cubicBezTo>
                    <a:cubicBezTo>
                      <a:pt x="48" y="98"/>
                      <a:pt x="30" y="99"/>
                      <a:pt x="17" y="107"/>
                    </a:cubicBezTo>
                    <a:cubicBezTo>
                      <a:pt x="4" y="114"/>
                      <a:pt x="0" y="125"/>
                      <a:pt x="0" y="133"/>
                    </a:cubicBezTo>
                    <a:cubicBezTo>
                      <a:pt x="0" y="149"/>
                      <a:pt x="15" y="163"/>
                      <a:pt x="46" y="163"/>
                    </a:cubicBezTo>
                    <a:cubicBezTo>
                      <a:pt x="82" y="163"/>
                      <a:pt x="102" y="143"/>
                      <a:pt x="102" y="123"/>
                    </a:cubicBezTo>
                    <a:cubicBezTo>
                      <a:pt x="102" y="109"/>
                      <a:pt x="93" y="101"/>
                      <a:pt x="84" y="93"/>
                    </a:cubicBezTo>
                    <a:close/>
                    <a:moveTo>
                      <a:pt x="56" y="69"/>
                    </a:moveTo>
                    <a:cubicBezTo>
                      <a:pt x="38" y="69"/>
                      <a:pt x="30" y="45"/>
                      <a:pt x="30" y="31"/>
                    </a:cubicBezTo>
                    <a:cubicBezTo>
                      <a:pt x="30" y="26"/>
                      <a:pt x="31" y="20"/>
                      <a:pt x="34" y="15"/>
                    </a:cubicBezTo>
                    <a:cubicBezTo>
                      <a:pt x="38" y="11"/>
                      <a:pt x="44" y="8"/>
                      <a:pt x="49" y="8"/>
                    </a:cubicBezTo>
                    <a:cubicBezTo>
                      <a:pt x="67" y="8"/>
                      <a:pt x="76" y="32"/>
                      <a:pt x="76" y="47"/>
                    </a:cubicBezTo>
                    <a:cubicBezTo>
                      <a:pt x="76" y="51"/>
                      <a:pt x="75" y="58"/>
                      <a:pt x="70" y="63"/>
                    </a:cubicBezTo>
                    <a:cubicBezTo>
                      <a:pt x="67" y="66"/>
                      <a:pt x="61" y="69"/>
                      <a:pt x="56" y="69"/>
                    </a:cubicBezTo>
                    <a:close/>
                    <a:moveTo>
                      <a:pt x="56" y="154"/>
                    </a:moveTo>
                    <a:cubicBezTo>
                      <a:pt x="34" y="154"/>
                      <a:pt x="19" y="144"/>
                      <a:pt x="19" y="129"/>
                    </a:cubicBezTo>
                    <a:cubicBezTo>
                      <a:pt x="19" y="113"/>
                      <a:pt x="33" y="108"/>
                      <a:pt x="37" y="107"/>
                    </a:cubicBezTo>
                    <a:cubicBezTo>
                      <a:pt x="46" y="104"/>
                      <a:pt x="58" y="103"/>
                      <a:pt x="59" y="103"/>
                    </a:cubicBezTo>
                    <a:cubicBezTo>
                      <a:pt x="62" y="103"/>
                      <a:pt x="63" y="103"/>
                      <a:pt x="64" y="103"/>
                    </a:cubicBezTo>
                    <a:cubicBezTo>
                      <a:pt x="80" y="115"/>
                      <a:pt x="87" y="121"/>
                      <a:pt x="87" y="131"/>
                    </a:cubicBezTo>
                    <a:cubicBezTo>
                      <a:pt x="87" y="145"/>
                      <a:pt x="77" y="154"/>
                      <a:pt x="5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 bwMode="auto">
              <a:xfrm>
                <a:off x="4737100" y="249250"/>
                <a:ext cx="198438" cy="203200"/>
              </a:xfrm>
              <a:custGeom>
                <a:avLst/>
                <a:gdLst>
                  <a:gd name="T0" fmla="*/ 73 w 125"/>
                  <a:gd name="T1" fmla="*/ 52 h 128"/>
                  <a:gd name="T2" fmla="*/ 73 w 125"/>
                  <a:gd name="T3" fmla="*/ 0 h 128"/>
                  <a:gd name="T4" fmla="*/ 49 w 125"/>
                  <a:gd name="T5" fmla="*/ 0 h 128"/>
                  <a:gd name="T6" fmla="*/ 49 w 125"/>
                  <a:gd name="T7" fmla="*/ 52 h 128"/>
                  <a:gd name="T8" fmla="*/ 0 w 125"/>
                  <a:gd name="T9" fmla="*/ 52 h 128"/>
                  <a:gd name="T10" fmla="*/ 0 w 125"/>
                  <a:gd name="T11" fmla="*/ 76 h 128"/>
                  <a:gd name="T12" fmla="*/ 49 w 125"/>
                  <a:gd name="T13" fmla="*/ 76 h 128"/>
                  <a:gd name="T14" fmla="*/ 49 w 125"/>
                  <a:gd name="T15" fmla="*/ 128 h 128"/>
                  <a:gd name="T16" fmla="*/ 73 w 125"/>
                  <a:gd name="T17" fmla="*/ 128 h 128"/>
                  <a:gd name="T18" fmla="*/ 73 w 125"/>
                  <a:gd name="T19" fmla="*/ 76 h 128"/>
                  <a:gd name="T20" fmla="*/ 125 w 125"/>
                  <a:gd name="T21" fmla="*/ 76 h 128"/>
                  <a:gd name="T22" fmla="*/ 125 w 125"/>
                  <a:gd name="T23" fmla="*/ 52 h 128"/>
                  <a:gd name="T24" fmla="*/ 73 w 125"/>
                  <a:gd name="T25" fmla="*/ 5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8">
                    <a:moveTo>
                      <a:pt x="73" y="52"/>
                    </a:moveTo>
                    <a:lnTo>
                      <a:pt x="73" y="0"/>
                    </a:lnTo>
                    <a:lnTo>
                      <a:pt x="49" y="0"/>
                    </a:lnTo>
                    <a:lnTo>
                      <a:pt x="49" y="52"/>
                    </a:lnTo>
                    <a:lnTo>
                      <a:pt x="0" y="52"/>
                    </a:lnTo>
                    <a:lnTo>
                      <a:pt x="0" y="76"/>
                    </a:lnTo>
                    <a:lnTo>
                      <a:pt x="49" y="76"/>
                    </a:lnTo>
                    <a:lnTo>
                      <a:pt x="49" y="128"/>
                    </a:lnTo>
                    <a:lnTo>
                      <a:pt x="73" y="128"/>
                    </a:lnTo>
                    <a:lnTo>
                      <a:pt x="73" y="76"/>
                    </a:lnTo>
                    <a:lnTo>
                      <a:pt x="125" y="76"/>
                    </a:lnTo>
                    <a:lnTo>
                      <a:pt x="125" y="52"/>
                    </a:lnTo>
                    <a:lnTo>
                      <a:pt x="7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Freeform 63"/>
            <p:cNvSpPr>
              <a:spLocks/>
            </p:cNvSpPr>
            <p:nvPr/>
          </p:nvSpPr>
          <p:spPr bwMode="auto">
            <a:xfrm>
              <a:off x="6894453" y="3268438"/>
              <a:ext cx="131709" cy="108364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66"/>
          <p:cNvGrpSpPr/>
          <p:nvPr/>
        </p:nvGrpSpPr>
        <p:grpSpPr>
          <a:xfrm>
            <a:off x="8000196" y="5587500"/>
            <a:ext cx="879279" cy="250063"/>
            <a:chOff x="6835276" y="5637604"/>
            <a:chExt cx="879279" cy="250063"/>
          </a:xfrm>
        </p:grpSpPr>
        <p:sp>
          <p:nvSpPr>
            <p:cNvPr id="27" name="Oval 26"/>
            <p:cNvSpPr/>
            <p:nvPr/>
          </p:nvSpPr>
          <p:spPr>
            <a:xfrm>
              <a:off x="6835276" y="5637604"/>
              <a:ext cx="250063" cy="250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149884" y="5637604"/>
              <a:ext cx="250063" cy="250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64492" y="5637604"/>
              <a:ext cx="250063" cy="250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554854" y="5695388"/>
              <a:ext cx="69338" cy="134494"/>
            </a:xfrm>
            <a:custGeom>
              <a:avLst/>
              <a:gdLst>
                <a:gd name="T0" fmla="*/ 84 w 84"/>
                <a:gd name="T1" fmla="*/ 27 h 163"/>
                <a:gd name="T2" fmla="*/ 69 w 84"/>
                <a:gd name="T3" fmla="*/ 27 h 163"/>
                <a:gd name="T4" fmla="*/ 54 w 84"/>
                <a:gd name="T5" fmla="*/ 41 h 163"/>
                <a:gd name="T6" fmla="*/ 54 w 84"/>
                <a:gd name="T7" fmla="*/ 60 h 163"/>
                <a:gd name="T8" fmla="*/ 83 w 84"/>
                <a:gd name="T9" fmla="*/ 60 h 163"/>
                <a:gd name="T10" fmla="*/ 83 w 84"/>
                <a:gd name="T11" fmla="*/ 88 h 163"/>
                <a:gd name="T12" fmla="*/ 54 w 84"/>
                <a:gd name="T13" fmla="*/ 88 h 163"/>
                <a:gd name="T14" fmla="*/ 54 w 84"/>
                <a:gd name="T15" fmla="*/ 163 h 163"/>
                <a:gd name="T16" fmla="*/ 25 w 84"/>
                <a:gd name="T17" fmla="*/ 163 h 163"/>
                <a:gd name="T18" fmla="*/ 25 w 84"/>
                <a:gd name="T19" fmla="*/ 88 h 163"/>
                <a:gd name="T20" fmla="*/ 0 w 84"/>
                <a:gd name="T21" fmla="*/ 88 h 163"/>
                <a:gd name="T22" fmla="*/ 0 w 84"/>
                <a:gd name="T23" fmla="*/ 60 h 163"/>
                <a:gd name="T24" fmla="*/ 25 w 84"/>
                <a:gd name="T25" fmla="*/ 60 h 163"/>
                <a:gd name="T26" fmla="*/ 25 w 84"/>
                <a:gd name="T27" fmla="*/ 38 h 163"/>
                <a:gd name="T28" fmla="*/ 62 w 84"/>
                <a:gd name="T29" fmla="*/ 0 h 163"/>
                <a:gd name="T30" fmla="*/ 84 w 84"/>
                <a:gd name="T31" fmla="*/ 0 h 163"/>
                <a:gd name="T32" fmla="*/ 84 w 84"/>
                <a:gd name="T33" fmla="*/ 2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63">
                  <a:moveTo>
                    <a:pt x="84" y="27"/>
                  </a:moveTo>
                  <a:cubicBezTo>
                    <a:pt x="69" y="27"/>
                    <a:pt x="69" y="27"/>
                    <a:pt x="69" y="27"/>
                  </a:cubicBezTo>
                  <a:cubicBezTo>
                    <a:pt x="57" y="27"/>
                    <a:pt x="54" y="33"/>
                    <a:pt x="54" y="41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13"/>
                    <a:pt x="40" y="0"/>
                    <a:pt x="62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6"/>
            <p:cNvGrpSpPr/>
            <p:nvPr/>
          </p:nvGrpSpPr>
          <p:grpSpPr>
            <a:xfrm>
              <a:off x="7209410" y="5695213"/>
              <a:ext cx="131011" cy="134844"/>
              <a:chOff x="4338638" y="71450"/>
              <a:chExt cx="596900" cy="614363"/>
            </a:xfrm>
            <a:solidFill>
              <a:schemeClr val="bg1"/>
            </a:solidFill>
          </p:grpSpPr>
          <p:sp>
            <p:nvSpPr>
              <p:cNvPr id="58" name="Freeform 57"/>
              <p:cNvSpPr>
                <a:spLocks noEditPoints="1"/>
              </p:cNvSpPr>
              <p:nvPr/>
            </p:nvSpPr>
            <p:spPr bwMode="auto">
              <a:xfrm>
                <a:off x="4338638" y="71450"/>
                <a:ext cx="398463" cy="614363"/>
              </a:xfrm>
              <a:custGeom>
                <a:avLst/>
                <a:gdLst>
                  <a:gd name="T0" fmla="*/ 84 w 106"/>
                  <a:gd name="T1" fmla="*/ 93 h 163"/>
                  <a:gd name="T2" fmla="*/ 76 w 106"/>
                  <a:gd name="T3" fmla="*/ 87 h 163"/>
                  <a:gd name="T4" fmla="*/ 71 w 106"/>
                  <a:gd name="T5" fmla="*/ 78 h 163"/>
                  <a:gd name="T6" fmla="*/ 77 w 106"/>
                  <a:gd name="T7" fmla="*/ 68 h 163"/>
                  <a:gd name="T8" fmla="*/ 94 w 106"/>
                  <a:gd name="T9" fmla="*/ 38 h 163"/>
                  <a:gd name="T10" fmla="*/ 79 w 106"/>
                  <a:gd name="T11" fmla="*/ 9 h 163"/>
                  <a:gd name="T12" fmla="*/ 93 w 106"/>
                  <a:gd name="T13" fmla="*/ 9 h 163"/>
                  <a:gd name="T14" fmla="*/ 106 w 106"/>
                  <a:gd name="T15" fmla="*/ 0 h 163"/>
                  <a:gd name="T16" fmla="*/ 65 w 106"/>
                  <a:gd name="T17" fmla="*/ 0 h 163"/>
                  <a:gd name="T18" fmla="*/ 24 w 106"/>
                  <a:gd name="T19" fmla="*/ 13 h 163"/>
                  <a:gd name="T20" fmla="*/ 11 w 106"/>
                  <a:gd name="T21" fmla="*/ 42 h 163"/>
                  <a:gd name="T22" fmla="*/ 46 w 106"/>
                  <a:gd name="T23" fmla="*/ 75 h 163"/>
                  <a:gd name="T24" fmla="*/ 53 w 106"/>
                  <a:gd name="T25" fmla="*/ 75 h 163"/>
                  <a:gd name="T26" fmla="*/ 51 w 106"/>
                  <a:gd name="T27" fmla="*/ 83 h 163"/>
                  <a:gd name="T28" fmla="*/ 57 w 106"/>
                  <a:gd name="T29" fmla="*/ 97 h 163"/>
                  <a:gd name="T30" fmla="*/ 17 w 106"/>
                  <a:gd name="T31" fmla="*/ 107 h 163"/>
                  <a:gd name="T32" fmla="*/ 0 w 106"/>
                  <a:gd name="T33" fmla="*/ 133 h 163"/>
                  <a:gd name="T34" fmla="*/ 46 w 106"/>
                  <a:gd name="T35" fmla="*/ 163 h 163"/>
                  <a:gd name="T36" fmla="*/ 102 w 106"/>
                  <a:gd name="T37" fmla="*/ 123 h 163"/>
                  <a:gd name="T38" fmla="*/ 84 w 106"/>
                  <a:gd name="T39" fmla="*/ 93 h 163"/>
                  <a:gd name="T40" fmla="*/ 56 w 106"/>
                  <a:gd name="T41" fmla="*/ 69 h 163"/>
                  <a:gd name="T42" fmla="*/ 30 w 106"/>
                  <a:gd name="T43" fmla="*/ 31 h 163"/>
                  <a:gd name="T44" fmla="*/ 34 w 106"/>
                  <a:gd name="T45" fmla="*/ 15 h 163"/>
                  <a:gd name="T46" fmla="*/ 49 w 106"/>
                  <a:gd name="T47" fmla="*/ 8 h 163"/>
                  <a:gd name="T48" fmla="*/ 76 w 106"/>
                  <a:gd name="T49" fmla="*/ 47 h 163"/>
                  <a:gd name="T50" fmla="*/ 70 w 106"/>
                  <a:gd name="T51" fmla="*/ 63 h 163"/>
                  <a:gd name="T52" fmla="*/ 56 w 106"/>
                  <a:gd name="T53" fmla="*/ 69 h 163"/>
                  <a:gd name="T54" fmla="*/ 56 w 106"/>
                  <a:gd name="T55" fmla="*/ 154 h 163"/>
                  <a:gd name="T56" fmla="*/ 19 w 106"/>
                  <a:gd name="T57" fmla="*/ 129 h 163"/>
                  <a:gd name="T58" fmla="*/ 37 w 106"/>
                  <a:gd name="T59" fmla="*/ 107 h 163"/>
                  <a:gd name="T60" fmla="*/ 59 w 106"/>
                  <a:gd name="T61" fmla="*/ 103 h 163"/>
                  <a:gd name="T62" fmla="*/ 64 w 106"/>
                  <a:gd name="T63" fmla="*/ 103 h 163"/>
                  <a:gd name="T64" fmla="*/ 87 w 106"/>
                  <a:gd name="T65" fmla="*/ 131 h 163"/>
                  <a:gd name="T66" fmla="*/ 56 w 106"/>
                  <a:gd name="T67" fmla="*/ 15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6" h="163">
                    <a:moveTo>
                      <a:pt x="84" y="93"/>
                    </a:moveTo>
                    <a:cubicBezTo>
                      <a:pt x="76" y="87"/>
                      <a:pt x="76" y="87"/>
                      <a:pt x="76" y="87"/>
                    </a:cubicBezTo>
                    <a:cubicBezTo>
                      <a:pt x="74" y="86"/>
                      <a:pt x="71" y="83"/>
                      <a:pt x="71" y="78"/>
                    </a:cubicBezTo>
                    <a:cubicBezTo>
                      <a:pt x="71" y="74"/>
                      <a:pt x="74" y="71"/>
                      <a:pt x="77" y="68"/>
                    </a:cubicBezTo>
                    <a:cubicBezTo>
                      <a:pt x="86" y="61"/>
                      <a:pt x="94" y="53"/>
                      <a:pt x="94" y="38"/>
                    </a:cubicBezTo>
                    <a:cubicBezTo>
                      <a:pt x="94" y="22"/>
                      <a:pt x="84" y="13"/>
                      <a:pt x="79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3" y="0"/>
                      <a:pt x="37" y="3"/>
                      <a:pt x="24" y="13"/>
                    </a:cubicBezTo>
                    <a:cubicBezTo>
                      <a:pt x="15" y="21"/>
                      <a:pt x="11" y="32"/>
                      <a:pt x="11" y="42"/>
                    </a:cubicBezTo>
                    <a:cubicBezTo>
                      <a:pt x="11" y="58"/>
                      <a:pt x="24" y="75"/>
                      <a:pt x="46" y="75"/>
                    </a:cubicBezTo>
                    <a:cubicBezTo>
                      <a:pt x="48" y="75"/>
                      <a:pt x="51" y="75"/>
                      <a:pt x="53" y="75"/>
                    </a:cubicBezTo>
                    <a:cubicBezTo>
                      <a:pt x="52" y="77"/>
                      <a:pt x="51" y="79"/>
                      <a:pt x="51" y="83"/>
                    </a:cubicBezTo>
                    <a:cubicBezTo>
                      <a:pt x="51" y="89"/>
                      <a:pt x="54" y="93"/>
                      <a:pt x="57" y="97"/>
                    </a:cubicBezTo>
                    <a:cubicBezTo>
                      <a:pt x="48" y="98"/>
                      <a:pt x="30" y="99"/>
                      <a:pt x="17" y="107"/>
                    </a:cubicBezTo>
                    <a:cubicBezTo>
                      <a:pt x="4" y="114"/>
                      <a:pt x="0" y="125"/>
                      <a:pt x="0" y="133"/>
                    </a:cubicBezTo>
                    <a:cubicBezTo>
                      <a:pt x="0" y="149"/>
                      <a:pt x="15" y="163"/>
                      <a:pt x="46" y="163"/>
                    </a:cubicBezTo>
                    <a:cubicBezTo>
                      <a:pt x="82" y="163"/>
                      <a:pt x="102" y="143"/>
                      <a:pt x="102" y="123"/>
                    </a:cubicBezTo>
                    <a:cubicBezTo>
                      <a:pt x="102" y="109"/>
                      <a:pt x="93" y="101"/>
                      <a:pt x="84" y="93"/>
                    </a:cubicBezTo>
                    <a:close/>
                    <a:moveTo>
                      <a:pt x="56" y="69"/>
                    </a:moveTo>
                    <a:cubicBezTo>
                      <a:pt x="38" y="69"/>
                      <a:pt x="30" y="45"/>
                      <a:pt x="30" y="31"/>
                    </a:cubicBezTo>
                    <a:cubicBezTo>
                      <a:pt x="30" y="26"/>
                      <a:pt x="31" y="20"/>
                      <a:pt x="34" y="15"/>
                    </a:cubicBezTo>
                    <a:cubicBezTo>
                      <a:pt x="38" y="11"/>
                      <a:pt x="44" y="8"/>
                      <a:pt x="49" y="8"/>
                    </a:cubicBezTo>
                    <a:cubicBezTo>
                      <a:pt x="67" y="8"/>
                      <a:pt x="76" y="32"/>
                      <a:pt x="76" y="47"/>
                    </a:cubicBezTo>
                    <a:cubicBezTo>
                      <a:pt x="76" y="51"/>
                      <a:pt x="75" y="58"/>
                      <a:pt x="70" y="63"/>
                    </a:cubicBezTo>
                    <a:cubicBezTo>
                      <a:pt x="67" y="66"/>
                      <a:pt x="61" y="69"/>
                      <a:pt x="56" y="69"/>
                    </a:cubicBezTo>
                    <a:close/>
                    <a:moveTo>
                      <a:pt x="56" y="154"/>
                    </a:moveTo>
                    <a:cubicBezTo>
                      <a:pt x="34" y="154"/>
                      <a:pt x="19" y="144"/>
                      <a:pt x="19" y="129"/>
                    </a:cubicBezTo>
                    <a:cubicBezTo>
                      <a:pt x="19" y="113"/>
                      <a:pt x="33" y="108"/>
                      <a:pt x="37" y="107"/>
                    </a:cubicBezTo>
                    <a:cubicBezTo>
                      <a:pt x="46" y="104"/>
                      <a:pt x="58" y="103"/>
                      <a:pt x="59" y="103"/>
                    </a:cubicBezTo>
                    <a:cubicBezTo>
                      <a:pt x="62" y="103"/>
                      <a:pt x="63" y="103"/>
                      <a:pt x="64" y="103"/>
                    </a:cubicBezTo>
                    <a:cubicBezTo>
                      <a:pt x="80" y="115"/>
                      <a:pt x="87" y="121"/>
                      <a:pt x="87" y="131"/>
                    </a:cubicBezTo>
                    <a:cubicBezTo>
                      <a:pt x="87" y="145"/>
                      <a:pt x="77" y="154"/>
                      <a:pt x="5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8"/>
              <p:cNvSpPr>
                <a:spLocks/>
              </p:cNvSpPr>
              <p:nvPr/>
            </p:nvSpPr>
            <p:spPr bwMode="auto">
              <a:xfrm>
                <a:off x="4737100" y="249250"/>
                <a:ext cx="198438" cy="203200"/>
              </a:xfrm>
              <a:custGeom>
                <a:avLst/>
                <a:gdLst>
                  <a:gd name="T0" fmla="*/ 73 w 125"/>
                  <a:gd name="T1" fmla="*/ 52 h 128"/>
                  <a:gd name="T2" fmla="*/ 73 w 125"/>
                  <a:gd name="T3" fmla="*/ 0 h 128"/>
                  <a:gd name="T4" fmla="*/ 49 w 125"/>
                  <a:gd name="T5" fmla="*/ 0 h 128"/>
                  <a:gd name="T6" fmla="*/ 49 w 125"/>
                  <a:gd name="T7" fmla="*/ 52 h 128"/>
                  <a:gd name="T8" fmla="*/ 0 w 125"/>
                  <a:gd name="T9" fmla="*/ 52 h 128"/>
                  <a:gd name="T10" fmla="*/ 0 w 125"/>
                  <a:gd name="T11" fmla="*/ 76 h 128"/>
                  <a:gd name="T12" fmla="*/ 49 w 125"/>
                  <a:gd name="T13" fmla="*/ 76 h 128"/>
                  <a:gd name="T14" fmla="*/ 49 w 125"/>
                  <a:gd name="T15" fmla="*/ 128 h 128"/>
                  <a:gd name="T16" fmla="*/ 73 w 125"/>
                  <a:gd name="T17" fmla="*/ 128 h 128"/>
                  <a:gd name="T18" fmla="*/ 73 w 125"/>
                  <a:gd name="T19" fmla="*/ 76 h 128"/>
                  <a:gd name="T20" fmla="*/ 125 w 125"/>
                  <a:gd name="T21" fmla="*/ 76 h 128"/>
                  <a:gd name="T22" fmla="*/ 125 w 125"/>
                  <a:gd name="T23" fmla="*/ 52 h 128"/>
                  <a:gd name="T24" fmla="*/ 73 w 125"/>
                  <a:gd name="T25" fmla="*/ 5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8">
                    <a:moveTo>
                      <a:pt x="73" y="52"/>
                    </a:moveTo>
                    <a:lnTo>
                      <a:pt x="73" y="0"/>
                    </a:lnTo>
                    <a:lnTo>
                      <a:pt x="49" y="0"/>
                    </a:lnTo>
                    <a:lnTo>
                      <a:pt x="49" y="52"/>
                    </a:lnTo>
                    <a:lnTo>
                      <a:pt x="0" y="52"/>
                    </a:lnTo>
                    <a:lnTo>
                      <a:pt x="0" y="76"/>
                    </a:lnTo>
                    <a:lnTo>
                      <a:pt x="49" y="76"/>
                    </a:lnTo>
                    <a:lnTo>
                      <a:pt x="49" y="128"/>
                    </a:lnTo>
                    <a:lnTo>
                      <a:pt x="73" y="128"/>
                    </a:lnTo>
                    <a:lnTo>
                      <a:pt x="73" y="76"/>
                    </a:lnTo>
                    <a:lnTo>
                      <a:pt x="125" y="76"/>
                    </a:lnTo>
                    <a:lnTo>
                      <a:pt x="125" y="52"/>
                    </a:lnTo>
                    <a:lnTo>
                      <a:pt x="7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Freeform 63"/>
            <p:cNvSpPr>
              <a:spLocks/>
            </p:cNvSpPr>
            <p:nvPr/>
          </p:nvSpPr>
          <p:spPr bwMode="auto">
            <a:xfrm>
              <a:off x="6894453" y="5708453"/>
              <a:ext cx="131709" cy="108364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0" y="132339"/>
            <a:ext cx="12192000" cy="78482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2"/>
                </a:solidFill>
                <a:cs typeface="Lato Regular"/>
              </a:rPr>
              <a:t>Danh sách thành viên</a:t>
            </a:r>
            <a:endParaRPr lang="id-ID" sz="48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22291" y="1002082"/>
            <a:ext cx="1210962" cy="1158781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7" name="Picture Placeholder 36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/>
          <a:stretch>
            <a:fillRect/>
          </a:stretch>
        </p:blipFill>
        <p:spPr>
          <a:xfrm>
            <a:off x="7834355" y="4338160"/>
            <a:ext cx="1210962" cy="1194486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6" name="Picture Placeholder 3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/>
          <a:stretch>
            <a:fillRect/>
          </a:stretch>
        </p:blipFill>
        <p:spPr>
          <a:xfrm>
            <a:off x="7909512" y="980511"/>
            <a:ext cx="1210962" cy="1200954"/>
          </a:xfr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/>
          <a:stretch>
            <a:fillRect/>
          </a:stretch>
        </p:blipFill>
        <p:spPr>
          <a:xfrm>
            <a:off x="321858" y="4204662"/>
            <a:ext cx="1210962" cy="1210962"/>
          </a:xfr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57" name="Group 74"/>
          <p:cNvGrpSpPr/>
          <p:nvPr/>
        </p:nvGrpSpPr>
        <p:grpSpPr>
          <a:xfrm>
            <a:off x="5166251" y="2615944"/>
            <a:ext cx="3088401" cy="1284842"/>
            <a:chOff x="7944942" y="4380026"/>
            <a:chExt cx="3088401" cy="1284842"/>
          </a:xfrm>
        </p:grpSpPr>
        <p:sp>
          <p:nvSpPr>
            <p:cNvPr id="76" name="TextBox 75"/>
            <p:cNvSpPr txBox="1"/>
            <p:nvPr/>
          </p:nvSpPr>
          <p:spPr>
            <a:xfrm>
              <a:off x="7944942" y="4380026"/>
              <a:ext cx="1628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Nguyễn Anh Đôn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944942" y="4627062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accent5">
                      <a:lumMod val="50000"/>
                    </a:schemeClr>
                  </a:solidFill>
                </a:rPr>
                <a:t>DonNA</a:t>
              </a:r>
              <a:endParaRPr lang="en-US" sz="1400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44942" y="4926204"/>
              <a:ext cx="308840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Đăng bài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Xem thông tin chi tiết bài đăng</a:t>
              </a:r>
            </a:p>
            <a:p>
              <a:pPr>
                <a:buFont typeface="Wingdings" pitchFamily="2" charset="2"/>
                <a:buChar char="Ø"/>
              </a:pPr>
              <a:r>
                <a:rPr lang="en-US" sz="14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Thiết kế giao diện</a:t>
              </a:r>
              <a:endParaRPr lang="en-US" sz="14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78"/>
          <p:cNvGrpSpPr/>
          <p:nvPr/>
        </p:nvGrpSpPr>
        <p:grpSpPr>
          <a:xfrm>
            <a:off x="4056585" y="3873522"/>
            <a:ext cx="879279" cy="250063"/>
            <a:chOff x="6835276" y="5637604"/>
            <a:chExt cx="879279" cy="250063"/>
          </a:xfrm>
        </p:grpSpPr>
        <p:sp>
          <p:nvSpPr>
            <p:cNvPr id="80" name="Oval 79"/>
            <p:cNvSpPr/>
            <p:nvPr/>
          </p:nvSpPr>
          <p:spPr>
            <a:xfrm>
              <a:off x="6835276" y="5637604"/>
              <a:ext cx="250063" cy="250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7149884" y="5637604"/>
              <a:ext cx="250063" cy="250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464492" y="5637604"/>
              <a:ext cx="250063" cy="2500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7554854" y="5695388"/>
              <a:ext cx="69338" cy="134494"/>
            </a:xfrm>
            <a:custGeom>
              <a:avLst/>
              <a:gdLst>
                <a:gd name="T0" fmla="*/ 84 w 84"/>
                <a:gd name="T1" fmla="*/ 27 h 163"/>
                <a:gd name="T2" fmla="*/ 69 w 84"/>
                <a:gd name="T3" fmla="*/ 27 h 163"/>
                <a:gd name="T4" fmla="*/ 54 w 84"/>
                <a:gd name="T5" fmla="*/ 41 h 163"/>
                <a:gd name="T6" fmla="*/ 54 w 84"/>
                <a:gd name="T7" fmla="*/ 60 h 163"/>
                <a:gd name="T8" fmla="*/ 83 w 84"/>
                <a:gd name="T9" fmla="*/ 60 h 163"/>
                <a:gd name="T10" fmla="*/ 83 w 84"/>
                <a:gd name="T11" fmla="*/ 88 h 163"/>
                <a:gd name="T12" fmla="*/ 54 w 84"/>
                <a:gd name="T13" fmla="*/ 88 h 163"/>
                <a:gd name="T14" fmla="*/ 54 w 84"/>
                <a:gd name="T15" fmla="*/ 163 h 163"/>
                <a:gd name="T16" fmla="*/ 25 w 84"/>
                <a:gd name="T17" fmla="*/ 163 h 163"/>
                <a:gd name="T18" fmla="*/ 25 w 84"/>
                <a:gd name="T19" fmla="*/ 88 h 163"/>
                <a:gd name="T20" fmla="*/ 0 w 84"/>
                <a:gd name="T21" fmla="*/ 88 h 163"/>
                <a:gd name="T22" fmla="*/ 0 w 84"/>
                <a:gd name="T23" fmla="*/ 60 h 163"/>
                <a:gd name="T24" fmla="*/ 25 w 84"/>
                <a:gd name="T25" fmla="*/ 60 h 163"/>
                <a:gd name="T26" fmla="*/ 25 w 84"/>
                <a:gd name="T27" fmla="*/ 38 h 163"/>
                <a:gd name="T28" fmla="*/ 62 w 84"/>
                <a:gd name="T29" fmla="*/ 0 h 163"/>
                <a:gd name="T30" fmla="*/ 84 w 84"/>
                <a:gd name="T31" fmla="*/ 0 h 163"/>
                <a:gd name="T32" fmla="*/ 84 w 84"/>
                <a:gd name="T33" fmla="*/ 2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163">
                  <a:moveTo>
                    <a:pt x="84" y="27"/>
                  </a:moveTo>
                  <a:cubicBezTo>
                    <a:pt x="69" y="27"/>
                    <a:pt x="69" y="27"/>
                    <a:pt x="69" y="27"/>
                  </a:cubicBezTo>
                  <a:cubicBezTo>
                    <a:pt x="57" y="27"/>
                    <a:pt x="54" y="33"/>
                    <a:pt x="54" y="41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5" y="13"/>
                    <a:pt x="40" y="0"/>
                    <a:pt x="62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4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56"/>
            <p:cNvGrpSpPr/>
            <p:nvPr/>
          </p:nvGrpSpPr>
          <p:grpSpPr>
            <a:xfrm>
              <a:off x="7209410" y="5695213"/>
              <a:ext cx="131011" cy="134844"/>
              <a:chOff x="4338638" y="71450"/>
              <a:chExt cx="596900" cy="614363"/>
            </a:xfrm>
            <a:solidFill>
              <a:schemeClr val="bg1"/>
            </a:solidFill>
          </p:grpSpPr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4338638" y="71450"/>
                <a:ext cx="398463" cy="614363"/>
              </a:xfrm>
              <a:custGeom>
                <a:avLst/>
                <a:gdLst>
                  <a:gd name="T0" fmla="*/ 84 w 106"/>
                  <a:gd name="T1" fmla="*/ 93 h 163"/>
                  <a:gd name="T2" fmla="*/ 76 w 106"/>
                  <a:gd name="T3" fmla="*/ 87 h 163"/>
                  <a:gd name="T4" fmla="*/ 71 w 106"/>
                  <a:gd name="T5" fmla="*/ 78 h 163"/>
                  <a:gd name="T6" fmla="*/ 77 w 106"/>
                  <a:gd name="T7" fmla="*/ 68 h 163"/>
                  <a:gd name="T8" fmla="*/ 94 w 106"/>
                  <a:gd name="T9" fmla="*/ 38 h 163"/>
                  <a:gd name="T10" fmla="*/ 79 w 106"/>
                  <a:gd name="T11" fmla="*/ 9 h 163"/>
                  <a:gd name="T12" fmla="*/ 93 w 106"/>
                  <a:gd name="T13" fmla="*/ 9 h 163"/>
                  <a:gd name="T14" fmla="*/ 106 w 106"/>
                  <a:gd name="T15" fmla="*/ 0 h 163"/>
                  <a:gd name="T16" fmla="*/ 65 w 106"/>
                  <a:gd name="T17" fmla="*/ 0 h 163"/>
                  <a:gd name="T18" fmla="*/ 24 w 106"/>
                  <a:gd name="T19" fmla="*/ 13 h 163"/>
                  <a:gd name="T20" fmla="*/ 11 w 106"/>
                  <a:gd name="T21" fmla="*/ 42 h 163"/>
                  <a:gd name="T22" fmla="*/ 46 w 106"/>
                  <a:gd name="T23" fmla="*/ 75 h 163"/>
                  <a:gd name="T24" fmla="*/ 53 w 106"/>
                  <a:gd name="T25" fmla="*/ 75 h 163"/>
                  <a:gd name="T26" fmla="*/ 51 w 106"/>
                  <a:gd name="T27" fmla="*/ 83 h 163"/>
                  <a:gd name="T28" fmla="*/ 57 w 106"/>
                  <a:gd name="T29" fmla="*/ 97 h 163"/>
                  <a:gd name="T30" fmla="*/ 17 w 106"/>
                  <a:gd name="T31" fmla="*/ 107 h 163"/>
                  <a:gd name="T32" fmla="*/ 0 w 106"/>
                  <a:gd name="T33" fmla="*/ 133 h 163"/>
                  <a:gd name="T34" fmla="*/ 46 w 106"/>
                  <a:gd name="T35" fmla="*/ 163 h 163"/>
                  <a:gd name="T36" fmla="*/ 102 w 106"/>
                  <a:gd name="T37" fmla="*/ 123 h 163"/>
                  <a:gd name="T38" fmla="*/ 84 w 106"/>
                  <a:gd name="T39" fmla="*/ 93 h 163"/>
                  <a:gd name="T40" fmla="*/ 56 w 106"/>
                  <a:gd name="T41" fmla="*/ 69 h 163"/>
                  <a:gd name="T42" fmla="*/ 30 w 106"/>
                  <a:gd name="T43" fmla="*/ 31 h 163"/>
                  <a:gd name="T44" fmla="*/ 34 w 106"/>
                  <a:gd name="T45" fmla="*/ 15 h 163"/>
                  <a:gd name="T46" fmla="*/ 49 w 106"/>
                  <a:gd name="T47" fmla="*/ 8 h 163"/>
                  <a:gd name="T48" fmla="*/ 76 w 106"/>
                  <a:gd name="T49" fmla="*/ 47 h 163"/>
                  <a:gd name="T50" fmla="*/ 70 w 106"/>
                  <a:gd name="T51" fmla="*/ 63 h 163"/>
                  <a:gd name="T52" fmla="*/ 56 w 106"/>
                  <a:gd name="T53" fmla="*/ 69 h 163"/>
                  <a:gd name="T54" fmla="*/ 56 w 106"/>
                  <a:gd name="T55" fmla="*/ 154 h 163"/>
                  <a:gd name="T56" fmla="*/ 19 w 106"/>
                  <a:gd name="T57" fmla="*/ 129 h 163"/>
                  <a:gd name="T58" fmla="*/ 37 w 106"/>
                  <a:gd name="T59" fmla="*/ 107 h 163"/>
                  <a:gd name="T60" fmla="*/ 59 w 106"/>
                  <a:gd name="T61" fmla="*/ 103 h 163"/>
                  <a:gd name="T62" fmla="*/ 64 w 106"/>
                  <a:gd name="T63" fmla="*/ 103 h 163"/>
                  <a:gd name="T64" fmla="*/ 87 w 106"/>
                  <a:gd name="T65" fmla="*/ 131 h 163"/>
                  <a:gd name="T66" fmla="*/ 56 w 106"/>
                  <a:gd name="T67" fmla="*/ 15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6" h="163">
                    <a:moveTo>
                      <a:pt x="84" y="93"/>
                    </a:moveTo>
                    <a:cubicBezTo>
                      <a:pt x="76" y="87"/>
                      <a:pt x="76" y="87"/>
                      <a:pt x="76" y="87"/>
                    </a:cubicBezTo>
                    <a:cubicBezTo>
                      <a:pt x="74" y="86"/>
                      <a:pt x="71" y="83"/>
                      <a:pt x="71" y="78"/>
                    </a:cubicBezTo>
                    <a:cubicBezTo>
                      <a:pt x="71" y="74"/>
                      <a:pt x="74" y="71"/>
                      <a:pt x="77" y="68"/>
                    </a:cubicBezTo>
                    <a:cubicBezTo>
                      <a:pt x="86" y="61"/>
                      <a:pt x="94" y="53"/>
                      <a:pt x="94" y="38"/>
                    </a:cubicBezTo>
                    <a:cubicBezTo>
                      <a:pt x="94" y="22"/>
                      <a:pt x="84" y="13"/>
                      <a:pt x="79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3" y="0"/>
                      <a:pt x="37" y="3"/>
                      <a:pt x="24" y="13"/>
                    </a:cubicBezTo>
                    <a:cubicBezTo>
                      <a:pt x="15" y="21"/>
                      <a:pt x="11" y="32"/>
                      <a:pt x="11" y="42"/>
                    </a:cubicBezTo>
                    <a:cubicBezTo>
                      <a:pt x="11" y="58"/>
                      <a:pt x="24" y="75"/>
                      <a:pt x="46" y="75"/>
                    </a:cubicBezTo>
                    <a:cubicBezTo>
                      <a:pt x="48" y="75"/>
                      <a:pt x="51" y="75"/>
                      <a:pt x="53" y="75"/>
                    </a:cubicBezTo>
                    <a:cubicBezTo>
                      <a:pt x="52" y="77"/>
                      <a:pt x="51" y="79"/>
                      <a:pt x="51" y="83"/>
                    </a:cubicBezTo>
                    <a:cubicBezTo>
                      <a:pt x="51" y="89"/>
                      <a:pt x="54" y="93"/>
                      <a:pt x="57" y="97"/>
                    </a:cubicBezTo>
                    <a:cubicBezTo>
                      <a:pt x="48" y="98"/>
                      <a:pt x="30" y="99"/>
                      <a:pt x="17" y="107"/>
                    </a:cubicBezTo>
                    <a:cubicBezTo>
                      <a:pt x="4" y="114"/>
                      <a:pt x="0" y="125"/>
                      <a:pt x="0" y="133"/>
                    </a:cubicBezTo>
                    <a:cubicBezTo>
                      <a:pt x="0" y="149"/>
                      <a:pt x="15" y="163"/>
                      <a:pt x="46" y="163"/>
                    </a:cubicBezTo>
                    <a:cubicBezTo>
                      <a:pt x="82" y="163"/>
                      <a:pt x="102" y="143"/>
                      <a:pt x="102" y="123"/>
                    </a:cubicBezTo>
                    <a:cubicBezTo>
                      <a:pt x="102" y="109"/>
                      <a:pt x="93" y="101"/>
                      <a:pt x="84" y="93"/>
                    </a:cubicBezTo>
                    <a:close/>
                    <a:moveTo>
                      <a:pt x="56" y="69"/>
                    </a:moveTo>
                    <a:cubicBezTo>
                      <a:pt x="38" y="69"/>
                      <a:pt x="30" y="45"/>
                      <a:pt x="30" y="31"/>
                    </a:cubicBezTo>
                    <a:cubicBezTo>
                      <a:pt x="30" y="26"/>
                      <a:pt x="31" y="20"/>
                      <a:pt x="34" y="15"/>
                    </a:cubicBezTo>
                    <a:cubicBezTo>
                      <a:pt x="38" y="11"/>
                      <a:pt x="44" y="8"/>
                      <a:pt x="49" y="8"/>
                    </a:cubicBezTo>
                    <a:cubicBezTo>
                      <a:pt x="67" y="8"/>
                      <a:pt x="76" y="32"/>
                      <a:pt x="76" y="47"/>
                    </a:cubicBezTo>
                    <a:cubicBezTo>
                      <a:pt x="76" y="51"/>
                      <a:pt x="75" y="58"/>
                      <a:pt x="70" y="63"/>
                    </a:cubicBezTo>
                    <a:cubicBezTo>
                      <a:pt x="67" y="66"/>
                      <a:pt x="61" y="69"/>
                      <a:pt x="56" y="69"/>
                    </a:cubicBezTo>
                    <a:close/>
                    <a:moveTo>
                      <a:pt x="56" y="154"/>
                    </a:moveTo>
                    <a:cubicBezTo>
                      <a:pt x="34" y="154"/>
                      <a:pt x="19" y="144"/>
                      <a:pt x="19" y="129"/>
                    </a:cubicBezTo>
                    <a:cubicBezTo>
                      <a:pt x="19" y="113"/>
                      <a:pt x="33" y="108"/>
                      <a:pt x="37" y="107"/>
                    </a:cubicBezTo>
                    <a:cubicBezTo>
                      <a:pt x="46" y="104"/>
                      <a:pt x="58" y="103"/>
                      <a:pt x="59" y="103"/>
                    </a:cubicBezTo>
                    <a:cubicBezTo>
                      <a:pt x="62" y="103"/>
                      <a:pt x="63" y="103"/>
                      <a:pt x="64" y="103"/>
                    </a:cubicBezTo>
                    <a:cubicBezTo>
                      <a:pt x="80" y="115"/>
                      <a:pt x="87" y="121"/>
                      <a:pt x="87" y="131"/>
                    </a:cubicBezTo>
                    <a:cubicBezTo>
                      <a:pt x="87" y="145"/>
                      <a:pt x="77" y="154"/>
                      <a:pt x="5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6"/>
              <p:cNvSpPr>
                <a:spLocks/>
              </p:cNvSpPr>
              <p:nvPr/>
            </p:nvSpPr>
            <p:spPr bwMode="auto">
              <a:xfrm>
                <a:off x="4737100" y="249250"/>
                <a:ext cx="198438" cy="203200"/>
              </a:xfrm>
              <a:custGeom>
                <a:avLst/>
                <a:gdLst>
                  <a:gd name="T0" fmla="*/ 73 w 125"/>
                  <a:gd name="T1" fmla="*/ 52 h 128"/>
                  <a:gd name="T2" fmla="*/ 73 w 125"/>
                  <a:gd name="T3" fmla="*/ 0 h 128"/>
                  <a:gd name="T4" fmla="*/ 49 w 125"/>
                  <a:gd name="T5" fmla="*/ 0 h 128"/>
                  <a:gd name="T6" fmla="*/ 49 w 125"/>
                  <a:gd name="T7" fmla="*/ 52 h 128"/>
                  <a:gd name="T8" fmla="*/ 0 w 125"/>
                  <a:gd name="T9" fmla="*/ 52 h 128"/>
                  <a:gd name="T10" fmla="*/ 0 w 125"/>
                  <a:gd name="T11" fmla="*/ 76 h 128"/>
                  <a:gd name="T12" fmla="*/ 49 w 125"/>
                  <a:gd name="T13" fmla="*/ 76 h 128"/>
                  <a:gd name="T14" fmla="*/ 49 w 125"/>
                  <a:gd name="T15" fmla="*/ 128 h 128"/>
                  <a:gd name="T16" fmla="*/ 73 w 125"/>
                  <a:gd name="T17" fmla="*/ 128 h 128"/>
                  <a:gd name="T18" fmla="*/ 73 w 125"/>
                  <a:gd name="T19" fmla="*/ 76 h 128"/>
                  <a:gd name="T20" fmla="*/ 125 w 125"/>
                  <a:gd name="T21" fmla="*/ 76 h 128"/>
                  <a:gd name="T22" fmla="*/ 125 w 125"/>
                  <a:gd name="T23" fmla="*/ 52 h 128"/>
                  <a:gd name="T24" fmla="*/ 73 w 125"/>
                  <a:gd name="T25" fmla="*/ 5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8">
                    <a:moveTo>
                      <a:pt x="73" y="52"/>
                    </a:moveTo>
                    <a:lnTo>
                      <a:pt x="73" y="0"/>
                    </a:lnTo>
                    <a:lnTo>
                      <a:pt x="49" y="0"/>
                    </a:lnTo>
                    <a:lnTo>
                      <a:pt x="49" y="52"/>
                    </a:lnTo>
                    <a:lnTo>
                      <a:pt x="0" y="52"/>
                    </a:lnTo>
                    <a:lnTo>
                      <a:pt x="0" y="76"/>
                    </a:lnTo>
                    <a:lnTo>
                      <a:pt x="49" y="76"/>
                    </a:lnTo>
                    <a:lnTo>
                      <a:pt x="49" y="128"/>
                    </a:lnTo>
                    <a:lnTo>
                      <a:pt x="73" y="128"/>
                    </a:lnTo>
                    <a:lnTo>
                      <a:pt x="73" y="76"/>
                    </a:lnTo>
                    <a:lnTo>
                      <a:pt x="125" y="76"/>
                    </a:lnTo>
                    <a:lnTo>
                      <a:pt x="125" y="52"/>
                    </a:lnTo>
                    <a:lnTo>
                      <a:pt x="73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Freeform 63"/>
            <p:cNvSpPr>
              <a:spLocks/>
            </p:cNvSpPr>
            <p:nvPr/>
          </p:nvSpPr>
          <p:spPr bwMode="auto">
            <a:xfrm>
              <a:off x="6894453" y="5708453"/>
              <a:ext cx="131709" cy="108364"/>
            </a:xfrm>
            <a:custGeom>
              <a:avLst/>
              <a:gdLst>
                <a:gd name="T0" fmla="*/ 160 w 160"/>
                <a:gd name="T1" fmla="*/ 16 h 131"/>
                <a:gd name="T2" fmla="*/ 159 w 160"/>
                <a:gd name="T3" fmla="*/ 16 h 131"/>
                <a:gd name="T4" fmla="*/ 144 w 160"/>
                <a:gd name="T5" fmla="*/ 20 h 131"/>
                <a:gd name="T6" fmla="*/ 156 w 160"/>
                <a:gd name="T7" fmla="*/ 4 h 131"/>
                <a:gd name="T8" fmla="*/ 156 w 160"/>
                <a:gd name="T9" fmla="*/ 3 h 131"/>
                <a:gd name="T10" fmla="*/ 155 w 160"/>
                <a:gd name="T11" fmla="*/ 3 h 131"/>
                <a:gd name="T12" fmla="*/ 135 w 160"/>
                <a:gd name="T13" fmla="*/ 11 h 131"/>
                <a:gd name="T14" fmla="*/ 111 w 160"/>
                <a:gd name="T15" fmla="*/ 0 h 131"/>
                <a:gd name="T16" fmla="*/ 77 w 160"/>
                <a:gd name="T17" fmla="*/ 34 h 131"/>
                <a:gd name="T18" fmla="*/ 78 w 160"/>
                <a:gd name="T19" fmla="*/ 40 h 131"/>
                <a:gd name="T20" fmla="*/ 12 w 160"/>
                <a:gd name="T21" fmla="*/ 7 h 131"/>
                <a:gd name="T22" fmla="*/ 12 w 160"/>
                <a:gd name="T23" fmla="*/ 6 h 131"/>
                <a:gd name="T24" fmla="*/ 11 w 160"/>
                <a:gd name="T25" fmla="*/ 7 h 131"/>
                <a:gd name="T26" fmla="*/ 7 w 160"/>
                <a:gd name="T27" fmla="*/ 23 h 131"/>
                <a:gd name="T28" fmla="*/ 19 w 160"/>
                <a:gd name="T29" fmla="*/ 50 h 131"/>
                <a:gd name="T30" fmla="*/ 7 w 160"/>
                <a:gd name="T31" fmla="*/ 46 h 131"/>
                <a:gd name="T32" fmla="*/ 7 w 160"/>
                <a:gd name="T33" fmla="*/ 46 h 131"/>
                <a:gd name="T34" fmla="*/ 6 w 160"/>
                <a:gd name="T35" fmla="*/ 47 h 131"/>
                <a:gd name="T36" fmla="*/ 6 w 160"/>
                <a:gd name="T37" fmla="*/ 47 h 131"/>
                <a:gd name="T38" fmla="*/ 30 w 160"/>
                <a:gd name="T39" fmla="*/ 79 h 131"/>
                <a:gd name="T40" fmla="*/ 19 w 160"/>
                <a:gd name="T41" fmla="*/ 79 h 131"/>
                <a:gd name="T42" fmla="*/ 18 w 160"/>
                <a:gd name="T43" fmla="*/ 79 h 131"/>
                <a:gd name="T44" fmla="*/ 18 w 160"/>
                <a:gd name="T45" fmla="*/ 80 h 131"/>
                <a:gd name="T46" fmla="*/ 47 w 160"/>
                <a:gd name="T47" fmla="*/ 103 h 131"/>
                <a:gd name="T48" fmla="*/ 8 w 160"/>
                <a:gd name="T49" fmla="*/ 115 h 131"/>
                <a:gd name="T50" fmla="*/ 1 w 160"/>
                <a:gd name="T51" fmla="*/ 115 h 131"/>
                <a:gd name="T52" fmla="*/ 0 w 160"/>
                <a:gd name="T53" fmla="*/ 115 h 131"/>
                <a:gd name="T54" fmla="*/ 0 w 160"/>
                <a:gd name="T55" fmla="*/ 116 h 131"/>
                <a:gd name="T56" fmla="*/ 51 w 160"/>
                <a:gd name="T57" fmla="*/ 131 h 131"/>
                <a:gd name="T58" fmla="*/ 144 w 160"/>
                <a:gd name="T59" fmla="*/ 38 h 131"/>
                <a:gd name="T60" fmla="*/ 144 w 160"/>
                <a:gd name="T61" fmla="*/ 34 h 131"/>
                <a:gd name="T62" fmla="*/ 160 w 160"/>
                <a:gd name="T63" fmla="*/ 17 h 131"/>
                <a:gd name="T64" fmla="*/ 160 w 160"/>
                <a:gd name="T65" fmla="*/ 1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131">
                  <a:moveTo>
                    <a:pt x="160" y="16"/>
                  </a:moveTo>
                  <a:cubicBezTo>
                    <a:pt x="160" y="16"/>
                    <a:pt x="160" y="16"/>
                    <a:pt x="159" y="16"/>
                  </a:cubicBezTo>
                  <a:cubicBezTo>
                    <a:pt x="154" y="18"/>
                    <a:pt x="149" y="19"/>
                    <a:pt x="144" y="20"/>
                  </a:cubicBezTo>
                  <a:cubicBezTo>
                    <a:pt x="150" y="16"/>
                    <a:pt x="154" y="10"/>
                    <a:pt x="156" y="4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5" y="3"/>
                    <a:pt x="155" y="3"/>
                    <a:pt x="155" y="3"/>
                  </a:cubicBezTo>
                  <a:cubicBezTo>
                    <a:pt x="149" y="7"/>
                    <a:pt x="142" y="9"/>
                    <a:pt x="135" y="11"/>
                  </a:cubicBezTo>
                  <a:cubicBezTo>
                    <a:pt x="128" y="4"/>
                    <a:pt x="120" y="0"/>
                    <a:pt x="111" y="0"/>
                  </a:cubicBezTo>
                  <a:cubicBezTo>
                    <a:pt x="92" y="0"/>
                    <a:pt x="77" y="15"/>
                    <a:pt x="77" y="34"/>
                  </a:cubicBezTo>
                  <a:cubicBezTo>
                    <a:pt x="77" y="36"/>
                    <a:pt x="77" y="38"/>
                    <a:pt x="78" y="40"/>
                  </a:cubicBezTo>
                  <a:cubicBezTo>
                    <a:pt x="52" y="39"/>
                    <a:pt x="29" y="26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8" y="12"/>
                    <a:pt x="7" y="18"/>
                    <a:pt x="7" y="23"/>
                  </a:cubicBezTo>
                  <a:cubicBezTo>
                    <a:pt x="7" y="34"/>
                    <a:pt x="11" y="43"/>
                    <a:pt x="19" y="50"/>
                  </a:cubicBezTo>
                  <a:cubicBezTo>
                    <a:pt x="15" y="49"/>
                    <a:pt x="11" y="48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62"/>
                    <a:pt x="16" y="75"/>
                    <a:pt x="30" y="79"/>
                  </a:cubicBezTo>
                  <a:cubicBezTo>
                    <a:pt x="26" y="79"/>
                    <a:pt x="22" y="79"/>
                    <a:pt x="19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80"/>
                  </a:cubicBezTo>
                  <a:cubicBezTo>
                    <a:pt x="22" y="93"/>
                    <a:pt x="33" y="102"/>
                    <a:pt x="47" y="103"/>
                  </a:cubicBezTo>
                  <a:cubicBezTo>
                    <a:pt x="36" y="111"/>
                    <a:pt x="22" y="115"/>
                    <a:pt x="8" y="115"/>
                  </a:cubicBezTo>
                  <a:cubicBezTo>
                    <a:pt x="6" y="115"/>
                    <a:pt x="3" y="115"/>
                    <a:pt x="1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5" y="126"/>
                    <a:pt x="33" y="131"/>
                    <a:pt x="51" y="131"/>
                  </a:cubicBezTo>
                  <a:cubicBezTo>
                    <a:pt x="109" y="131"/>
                    <a:pt x="144" y="83"/>
                    <a:pt x="144" y="38"/>
                  </a:cubicBezTo>
                  <a:cubicBezTo>
                    <a:pt x="144" y="36"/>
                    <a:pt x="144" y="35"/>
                    <a:pt x="144" y="34"/>
                  </a:cubicBezTo>
                  <a:cubicBezTo>
                    <a:pt x="150" y="29"/>
                    <a:pt x="156" y="23"/>
                    <a:pt x="160" y="17"/>
                  </a:cubicBezTo>
                  <a:cubicBezTo>
                    <a:pt x="160" y="17"/>
                    <a:pt x="160" y="16"/>
                    <a:pt x="160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8" name="Picture Placeholder 3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65692" y="2615944"/>
            <a:ext cx="1210962" cy="1210962"/>
          </a:xfrm>
          <a:custGeom>
            <a:avLst/>
            <a:gdLst>
              <a:gd name="connsiteX0" fmla="*/ 605481 w 1210962"/>
              <a:gd name="connsiteY0" fmla="*/ 0 h 1210962"/>
              <a:gd name="connsiteX1" fmla="*/ 1210962 w 1210962"/>
              <a:gd name="connsiteY1" fmla="*/ 605481 h 1210962"/>
              <a:gd name="connsiteX2" fmla="*/ 605481 w 1210962"/>
              <a:gd name="connsiteY2" fmla="*/ 1210962 h 1210962"/>
              <a:gd name="connsiteX3" fmla="*/ 0 w 1210962"/>
              <a:gd name="connsiteY3" fmla="*/ 605481 h 1210962"/>
              <a:gd name="connsiteX4" fmla="*/ 605481 w 1210962"/>
              <a:gd name="connsiteY4" fmla="*/ 0 h 121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962" h="1210962">
                <a:moveTo>
                  <a:pt x="605481" y="0"/>
                </a:moveTo>
                <a:cubicBezTo>
                  <a:pt x="939879" y="0"/>
                  <a:pt x="1210962" y="271083"/>
                  <a:pt x="1210962" y="605481"/>
                </a:cubicBezTo>
                <a:cubicBezTo>
                  <a:pt x="1210962" y="939879"/>
                  <a:pt x="939879" y="1210962"/>
                  <a:pt x="605481" y="1210962"/>
                </a:cubicBezTo>
                <a:cubicBezTo>
                  <a:pt x="271083" y="1210962"/>
                  <a:pt x="0" y="939879"/>
                  <a:pt x="0" y="605481"/>
                </a:cubicBezTo>
                <a:cubicBezTo>
                  <a:pt x="0" y="271083"/>
                  <a:pt x="271083" y="0"/>
                  <a:pt x="605481" y="0"/>
                </a:cubicBez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683480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2861" y="1656583"/>
            <a:ext cx="501041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Đáp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ứng nhu cầu tìm kiếm địa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điểm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một </a:t>
            </a:r>
            <a:r>
              <a:rPr lang="en-US" sz="2400" smtClean="0">
                <a:solidFill>
                  <a:schemeClr val="tx2">
                    <a:lumMod val="75000"/>
                  </a:schemeClr>
                </a:solidFill>
              </a:rPr>
              <a:t>cách tốt nhất cho mọi người.</a:t>
            </a:r>
          </a:p>
        </p:txBody>
      </p:sp>
      <p:grpSp>
        <p:nvGrpSpPr>
          <p:cNvPr id="25" name="Group 19"/>
          <p:cNvGrpSpPr/>
          <p:nvPr/>
        </p:nvGrpSpPr>
        <p:grpSpPr>
          <a:xfrm>
            <a:off x="2424038" y="1687736"/>
            <a:ext cx="923827" cy="923827"/>
            <a:chOff x="1847841" y="1900680"/>
            <a:chExt cx="923827" cy="923827"/>
          </a:xfrm>
        </p:grpSpPr>
        <p:sp>
          <p:nvSpPr>
            <p:cNvPr id="12" name="Oval 11"/>
            <p:cNvSpPr/>
            <p:nvPr/>
          </p:nvSpPr>
          <p:spPr>
            <a:xfrm>
              <a:off x="1847841" y="1900680"/>
              <a:ext cx="923827" cy="92382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63" name="AutoShape 87"/>
            <p:cNvSpPr>
              <a:spLocks noChangeAspect="1"/>
            </p:cNvSpPr>
            <p:nvPr/>
          </p:nvSpPr>
          <p:spPr bwMode="auto">
            <a:xfrm>
              <a:off x="2085206" y="2137986"/>
              <a:ext cx="449097" cy="449214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660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006075" y="395385"/>
            <a:ext cx="6179850" cy="78482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2"/>
                </a:solidFill>
                <a:cs typeface="Lato Regular"/>
              </a:rPr>
              <a:t>LÝ DO CHỌN ĐỀ TÀI</a:t>
            </a:r>
            <a:endParaRPr lang="id-ID" sz="48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08537" y="3364928"/>
            <a:ext cx="473483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smtClean="0">
                <a:solidFill>
                  <a:schemeClr val="accent4">
                    <a:lumMod val="50000"/>
                  </a:schemeClr>
                </a:solidFill>
              </a:rPr>
              <a:t>Cung </a:t>
            </a:r>
            <a:r>
              <a:rPr lang="en-US" sz="2400" smtClean="0">
                <a:solidFill>
                  <a:schemeClr val="accent4">
                    <a:lumMod val="50000"/>
                  </a:schemeClr>
                </a:solidFill>
              </a:rPr>
              <a:t>cấp thông tin hữu ích cho người dùng biết thêm nhiều thông tin một số địa </a:t>
            </a:r>
            <a:r>
              <a:rPr lang="en-US" sz="2400" smtClean="0">
                <a:solidFill>
                  <a:schemeClr val="accent4">
                    <a:lumMod val="50000"/>
                  </a:schemeClr>
                </a:solidFill>
              </a:rPr>
              <a:t>điểm </a:t>
            </a:r>
            <a:r>
              <a:rPr lang="en-US" sz="2400" smtClean="0">
                <a:solidFill>
                  <a:schemeClr val="accent4">
                    <a:lumMod val="50000"/>
                  </a:schemeClr>
                </a:solidFill>
              </a:rPr>
              <a:t>xung quanh.</a:t>
            </a:r>
            <a:endParaRPr lang="en-US" sz="2400" smtClean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2493734" y="3541590"/>
            <a:ext cx="923827" cy="923827"/>
            <a:chOff x="6915422" y="1900680"/>
            <a:chExt cx="923827" cy="923827"/>
          </a:xfrm>
        </p:grpSpPr>
        <p:sp>
          <p:nvSpPr>
            <p:cNvPr id="56" name="Oval 55"/>
            <p:cNvSpPr/>
            <p:nvPr/>
          </p:nvSpPr>
          <p:spPr>
            <a:xfrm>
              <a:off x="6915422" y="1900680"/>
              <a:ext cx="923827" cy="92382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2"/>
                </a:solidFill>
              </a:endParaRPr>
            </a:p>
          </p:txBody>
        </p:sp>
        <p:sp>
          <p:nvSpPr>
            <p:cNvPr id="57" name="Freeform 16"/>
            <p:cNvSpPr>
              <a:spLocks noChangeAspect="1" noChangeArrowheads="1"/>
            </p:cNvSpPr>
            <p:nvPr/>
          </p:nvSpPr>
          <p:spPr bwMode="auto">
            <a:xfrm>
              <a:off x="7209955" y="2099658"/>
              <a:ext cx="334761" cy="525870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>
                <a:defRPr/>
              </a:pPr>
              <a:endParaRPr lang="en-US" sz="2400">
                <a:ea typeface="SimSu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863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4734" y="2580362"/>
            <a:ext cx="3194137" cy="17757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0149" y="3970751"/>
            <a:ext cx="1165840" cy="16845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32306" y="206659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3"/>
                </a:solidFill>
              </a:rPr>
              <a:t>Đánh giá</a:t>
            </a:r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32306" y="2356476"/>
            <a:ext cx="18709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Bình luận, chấm điểm những nơi đã đến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12287" y="424312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Trợ giúp</a:t>
            </a:r>
            <a:endParaRPr lang="en-US" b="1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12287" y="4533002"/>
            <a:ext cx="1870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Đội ngũ nhân viên thân thiện, nhiệt tình, hỗ trợ người dùng 24/7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920615" y="2066598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>
                <a:solidFill>
                  <a:schemeClr val="accent2"/>
                </a:solidFill>
              </a:rPr>
              <a:t>Chia sẽ địa điểm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13358" y="2419106"/>
            <a:ext cx="25129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Người dùng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đăng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ký tài khoản, đăng bài giới thiệu địa điểm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42346" y="4268176"/>
            <a:ext cx="203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>
                <a:solidFill>
                  <a:schemeClr val="accent1"/>
                </a:solidFill>
              </a:rPr>
              <a:t>Tra cứu địa điểm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-2" y="4558054"/>
            <a:ext cx="2192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Người dùng tra cứu, tìm kiếm những địa điểm mong muốn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37563" y="4412401"/>
            <a:ext cx="752534" cy="752534"/>
            <a:chOff x="9250505" y="4437453"/>
            <a:chExt cx="752534" cy="752534"/>
          </a:xfrm>
        </p:grpSpPr>
        <p:sp>
          <p:nvSpPr>
            <p:cNvPr id="11" name="Flowchart: Sequential Access Storage 10"/>
            <p:cNvSpPr/>
            <p:nvPr/>
          </p:nvSpPr>
          <p:spPr>
            <a:xfrm flipH="1">
              <a:off x="9250505" y="4437453"/>
              <a:ext cx="752534" cy="752534"/>
            </a:xfrm>
            <a:prstGeom prst="flowChartMagneticTap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utoShape 124"/>
            <p:cNvSpPr>
              <a:spLocks noChangeAspect="1"/>
            </p:cNvSpPr>
            <p:nvPr/>
          </p:nvSpPr>
          <p:spPr bwMode="auto">
            <a:xfrm>
              <a:off x="9420205" y="4648630"/>
              <a:ext cx="413134" cy="3301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599" y="760"/>
                    <a:pt x="21599" y="1048"/>
                  </a:cubicBezTo>
                  <a:lnTo>
                    <a:pt x="21599" y="16238"/>
                  </a:lnTo>
                  <a:cubicBezTo>
                    <a:pt x="21599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599"/>
                    <a:pt x="16197" y="21599"/>
                  </a:cubicBezTo>
                  <a:cubicBezTo>
                    <a:pt x="15705" y="21599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9000" y="17274"/>
                  </a:lnTo>
                  <a:lnTo>
                    <a:pt x="9000" y="17369"/>
                  </a:lnTo>
                  <a:cubicBezTo>
                    <a:pt x="9000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599"/>
                    <a:pt x="5402" y="21599"/>
                  </a:cubicBezTo>
                  <a:cubicBezTo>
                    <a:pt x="4910" y="21599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0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60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013">
                <a:defRPr/>
              </a:pPr>
              <a:endParaRPr lang="es-ES" sz="660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95925" y="4437453"/>
            <a:ext cx="752534" cy="752534"/>
            <a:chOff x="2195925" y="4437453"/>
            <a:chExt cx="752534" cy="752534"/>
          </a:xfrm>
        </p:grpSpPr>
        <p:sp>
          <p:nvSpPr>
            <p:cNvPr id="19" name="Flowchart: Sequential Access Storage 18"/>
            <p:cNvSpPr/>
            <p:nvPr/>
          </p:nvSpPr>
          <p:spPr>
            <a:xfrm>
              <a:off x="2195925" y="4437453"/>
              <a:ext cx="752534" cy="752534"/>
            </a:xfrm>
            <a:prstGeom prst="flowChartMagneticTap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AutoShape 44"/>
            <p:cNvSpPr>
              <a:spLocks noChangeAspect="1"/>
            </p:cNvSpPr>
            <p:nvPr/>
          </p:nvSpPr>
          <p:spPr bwMode="auto">
            <a:xfrm>
              <a:off x="2390000" y="4639401"/>
              <a:ext cx="364385" cy="34863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lIns="101578" tIns="101578" rIns="101578" bIns="101578" anchor="ctr"/>
            <a:lstStyle/>
            <a:p>
              <a:pPr defTabSz="914195">
                <a:defRPr/>
              </a:pPr>
              <a:endParaRPr lang="es-ES" sz="660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48482" y="2235875"/>
            <a:ext cx="752534" cy="752534"/>
            <a:chOff x="3048482" y="2235875"/>
            <a:chExt cx="752534" cy="752534"/>
          </a:xfrm>
        </p:grpSpPr>
        <p:sp>
          <p:nvSpPr>
            <p:cNvPr id="16" name="Flowchart: Sequential Access Storage 15"/>
            <p:cNvSpPr/>
            <p:nvPr/>
          </p:nvSpPr>
          <p:spPr>
            <a:xfrm>
              <a:off x="3048482" y="2235875"/>
              <a:ext cx="752534" cy="752534"/>
            </a:xfrm>
            <a:prstGeom prst="flowChartMagneticTap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Freeform 23"/>
            <p:cNvSpPr>
              <a:spLocks noChangeAspect="1" noChangeArrowheads="1"/>
            </p:cNvSpPr>
            <p:nvPr/>
          </p:nvSpPr>
          <p:spPr bwMode="auto">
            <a:xfrm>
              <a:off x="3248006" y="2400607"/>
              <a:ext cx="353486" cy="423070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>
                <a:defRPr/>
              </a:pPr>
              <a:endParaRPr lang="en-US" sz="2400">
                <a:ea typeface="SimSun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57582" y="2235875"/>
            <a:ext cx="752534" cy="752534"/>
            <a:chOff x="8457582" y="2235875"/>
            <a:chExt cx="752534" cy="752534"/>
          </a:xfrm>
        </p:grpSpPr>
        <p:sp>
          <p:nvSpPr>
            <p:cNvPr id="8" name="Flowchart: Sequential Access Storage 7"/>
            <p:cNvSpPr/>
            <p:nvPr/>
          </p:nvSpPr>
          <p:spPr>
            <a:xfrm flipH="1">
              <a:off x="8457582" y="2235875"/>
              <a:ext cx="752534" cy="752534"/>
            </a:xfrm>
            <a:prstGeom prst="flowChartMagneticTap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328"/>
            <p:cNvSpPr>
              <a:spLocks noChangeAspect="1" noChangeArrowheads="1"/>
            </p:cNvSpPr>
            <p:nvPr/>
          </p:nvSpPr>
          <p:spPr bwMode="auto">
            <a:xfrm>
              <a:off x="8571998" y="2466058"/>
              <a:ext cx="523702" cy="292168"/>
            </a:xfrm>
            <a:custGeom>
              <a:avLst/>
              <a:gdLst>
                <a:gd name="T0" fmla="*/ 585 w 1564"/>
                <a:gd name="T1" fmla="*/ 610 h 871"/>
                <a:gd name="T2" fmla="*/ 451 w 1564"/>
                <a:gd name="T3" fmla="*/ 744 h 871"/>
                <a:gd name="T4" fmla="*/ 585 w 1564"/>
                <a:gd name="T5" fmla="*/ 870 h 871"/>
                <a:gd name="T6" fmla="*/ 710 w 1564"/>
                <a:gd name="T7" fmla="*/ 744 h 871"/>
                <a:gd name="T8" fmla="*/ 585 w 1564"/>
                <a:gd name="T9" fmla="*/ 610 h 871"/>
                <a:gd name="T10" fmla="*/ 585 w 1564"/>
                <a:gd name="T11" fmla="*/ 811 h 871"/>
                <a:gd name="T12" fmla="*/ 518 w 1564"/>
                <a:gd name="T13" fmla="*/ 744 h 871"/>
                <a:gd name="T14" fmla="*/ 585 w 1564"/>
                <a:gd name="T15" fmla="*/ 677 h 871"/>
                <a:gd name="T16" fmla="*/ 643 w 1564"/>
                <a:gd name="T17" fmla="*/ 744 h 871"/>
                <a:gd name="T18" fmla="*/ 585 w 1564"/>
                <a:gd name="T19" fmla="*/ 811 h 871"/>
                <a:gd name="T20" fmla="*/ 1563 w 1564"/>
                <a:gd name="T21" fmla="*/ 519 h 871"/>
                <a:gd name="T22" fmla="*/ 1563 w 1564"/>
                <a:gd name="T23" fmla="*/ 652 h 871"/>
                <a:gd name="T24" fmla="*/ 1505 w 1564"/>
                <a:gd name="T25" fmla="*/ 719 h 871"/>
                <a:gd name="T26" fmla="*/ 1429 w 1564"/>
                <a:gd name="T27" fmla="*/ 719 h 871"/>
                <a:gd name="T28" fmla="*/ 1262 w 1564"/>
                <a:gd name="T29" fmla="*/ 569 h 871"/>
                <a:gd name="T30" fmla="*/ 1095 w 1564"/>
                <a:gd name="T31" fmla="*/ 719 h 871"/>
                <a:gd name="T32" fmla="*/ 752 w 1564"/>
                <a:gd name="T33" fmla="*/ 719 h 871"/>
                <a:gd name="T34" fmla="*/ 585 w 1564"/>
                <a:gd name="T35" fmla="*/ 569 h 871"/>
                <a:gd name="T36" fmla="*/ 409 w 1564"/>
                <a:gd name="T37" fmla="*/ 719 h 871"/>
                <a:gd name="T38" fmla="*/ 326 w 1564"/>
                <a:gd name="T39" fmla="*/ 719 h 871"/>
                <a:gd name="T40" fmla="*/ 267 w 1564"/>
                <a:gd name="T41" fmla="*/ 652 h 871"/>
                <a:gd name="T42" fmla="*/ 267 w 1564"/>
                <a:gd name="T43" fmla="*/ 519 h 871"/>
                <a:gd name="T44" fmla="*/ 1563 w 1564"/>
                <a:gd name="T45" fmla="*/ 519 h 871"/>
                <a:gd name="T46" fmla="*/ 1262 w 1564"/>
                <a:gd name="T47" fmla="*/ 610 h 871"/>
                <a:gd name="T48" fmla="*/ 1128 w 1564"/>
                <a:gd name="T49" fmla="*/ 744 h 871"/>
                <a:gd name="T50" fmla="*/ 1262 w 1564"/>
                <a:gd name="T51" fmla="*/ 870 h 871"/>
                <a:gd name="T52" fmla="*/ 1396 w 1564"/>
                <a:gd name="T53" fmla="*/ 744 h 871"/>
                <a:gd name="T54" fmla="*/ 1262 w 1564"/>
                <a:gd name="T55" fmla="*/ 610 h 871"/>
                <a:gd name="T56" fmla="*/ 1262 w 1564"/>
                <a:gd name="T57" fmla="*/ 811 h 871"/>
                <a:gd name="T58" fmla="*/ 1195 w 1564"/>
                <a:gd name="T59" fmla="*/ 744 h 871"/>
                <a:gd name="T60" fmla="*/ 1262 w 1564"/>
                <a:gd name="T61" fmla="*/ 677 h 871"/>
                <a:gd name="T62" fmla="*/ 1329 w 1564"/>
                <a:gd name="T63" fmla="*/ 744 h 871"/>
                <a:gd name="T64" fmla="*/ 1262 w 1564"/>
                <a:gd name="T65" fmla="*/ 811 h 871"/>
                <a:gd name="T66" fmla="*/ 1538 w 1564"/>
                <a:gd name="T67" fmla="*/ 376 h 871"/>
                <a:gd name="T68" fmla="*/ 1295 w 1564"/>
                <a:gd name="T69" fmla="*/ 134 h 871"/>
                <a:gd name="T70" fmla="*/ 1229 w 1564"/>
                <a:gd name="T71" fmla="*/ 109 h 871"/>
                <a:gd name="T72" fmla="*/ 1112 w 1564"/>
                <a:gd name="T73" fmla="*/ 109 h 871"/>
                <a:gd name="T74" fmla="*/ 1112 w 1564"/>
                <a:gd name="T75" fmla="*/ 59 h 871"/>
                <a:gd name="T76" fmla="*/ 1045 w 1564"/>
                <a:gd name="T77" fmla="*/ 0 h 871"/>
                <a:gd name="T78" fmla="*/ 326 w 1564"/>
                <a:gd name="T79" fmla="*/ 0 h 871"/>
                <a:gd name="T80" fmla="*/ 267 w 1564"/>
                <a:gd name="T81" fmla="*/ 59 h 871"/>
                <a:gd name="T82" fmla="*/ 267 w 1564"/>
                <a:gd name="T83" fmla="*/ 75 h 871"/>
                <a:gd name="T84" fmla="*/ 8 w 1564"/>
                <a:gd name="T85" fmla="*/ 101 h 871"/>
                <a:gd name="T86" fmla="*/ 459 w 1564"/>
                <a:gd name="T87" fmla="*/ 159 h 871"/>
                <a:gd name="T88" fmla="*/ 0 w 1564"/>
                <a:gd name="T89" fmla="*/ 209 h 871"/>
                <a:gd name="T90" fmla="*/ 459 w 1564"/>
                <a:gd name="T91" fmla="*/ 268 h 871"/>
                <a:gd name="T92" fmla="*/ 0 w 1564"/>
                <a:gd name="T93" fmla="*/ 309 h 871"/>
                <a:gd name="T94" fmla="*/ 267 w 1564"/>
                <a:gd name="T95" fmla="*/ 360 h 871"/>
                <a:gd name="T96" fmla="*/ 267 w 1564"/>
                <a:gd name="T97" fmla="*/ 485 h 871"/>
                <a:gd name="T98" fmla="*/ 1563 w 1564"/>
                <a:gd name="T99" fmla="*/ 485 h 871"/>
                <a:gd name="T100" fmla="*/ 1563 w 1564"/>
                <a:gd name="T101" fmla="*/ 435 h 871"/>
                <a:gd name="T102" fmla="*/ 1538 w 1564"/>
                <a:gd name="T103" fmla="*/ 376 h 871"/>
                <a:gd name="T104" fmla="*/ 1429 w 1564"/>
                <a:gd name="T105" fmla="*/ 385 h 871"/>
                <a:gd name="T106" fmla="*/ 1195 w 1564"/>
                <a:gd name="T107" fmla="*/ 385 h 871"/>
                <a:gd name="T108" fmla="*/ 1178 w 1564"/>
                <a:gd name="T109" fmla="*/ 376 h 871"/>
                <a:gd name="T110" fmla="*/ 1178 w 1564"/>
                <a:gd name="T111" fmla="*/ 193 h 871"/>
                <a:gd name="T112" fmla="*/ 1195 w 1564"/>
                <a:gd name="T113" fmla="*/ 184 h 871"/>
                <a:gd name="T114" fmla="*/ 1237 w 1564"/>
                <a:gd name="T115" fmla="*/ 184 h 871"/>
                <a:gd name="T116" fmla="*/ 1245 w 1564"/>
                <a:gd name="T117" fmla="*/ 184 h 871"/>
                <a:gd name="T118" fmla="*/ 1438 w 1564"/>
                <a:gd name="T119" fmla="*/ 368 h 871"/>
                <a:gd name="T120" fmla="*/ 1429 w 1564"/>
                <a:gd name="T121" fmla="*/ 385 h 871"/>
                <a:gd name="T122" fmla="*/ 1429 w 1564"/>
                <a:gd name="T123" fmla="*/ 385 h 871"/>
                <a:gd name="T124" fmla="*/ 1429 w 1564"/>
                <a:gd name="T125" fmla="*/ 385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4" h="871">
                  <a:moveTo>
                    <a:pt x="585" y="610"/>
                  </a:moveTo>
                  <a:cubicBezTo>
                    <a:pt x="510" y="610"/>
                    <a:pt x="451" y="669"/>
                    <a:pt x="451" y="744"/>
                  </a:cubicBezTo>
                  <a:cubicBezTo>
                    <a:pt x="451" y="820"/>
                    <a:pt x="510" y="870"/>
                    <a:pt x="585" y="870"/>
                  </a:cubicBezTo>
                  <a:cubicBezTo>
                    <a:pt x="652" y="870"/>
                    <a:pt x="710" y="820"/>
                    <a:pt x="710" y="744"/>
                  </a:cubicBezTo>
                  <a:cubicBezTo>
                    <a:pt x="710" y="669"/>
                    <a:pt x="652" y="610"/>
                    <a:pt x="585" y="610"/>
                  </a:cubicBezTo>
                  <a:close/>
                  <a:moveTo>
                    <a:pt x="585" y="811"/>
                  </a:moveTo>
                  <a:cubicBezTo>
                    <a:pt x="543" y="811"/>
                    <a:pt x="518" y="778"/>
                    <a:pt x="518" y="744"/>
                  </a:cubicBezTo>
                  <a:cubicBezTo>
                    <a:pt x="518" y="711"/>
                    <a:pt x="543" y="677"/>
                    <a:pt x="585" y="677"/>
                  </a:cubicBezTo>
                  <a:cubicBezTo>
                    <a:pt x="618" y="677"/>
                    <a:pt x="643" y="711"/>
                    <a:pt x="643" y="744"/>
                  </a:cubicBezTo>
                  <a:cubicBezTo>
                    <a:pt x="643" y="778"/>
                    <a:pt x="618" y="811"/>
                    <a:pt x="585" y="811"/>
                  </a:cubicBezTo>
                  <a:close/>
                  <a:moveTo>
                    <a:pt x="1563" y="519"/>
                  </a:moveTo>
                  <a:cubicBezTo>
                    <a:pt x="1563" y="652"/>
                    <a:pt x="1563" y="652"/>
                    <a:pt x="1563" y="652"/>
                  </a:cubicBezTo>
                  <a:cubicBezTo>
                    <a:pt x="1563" y="694"/>
                    <a:pt x="1538" y="719"/>
                    <a:pt x="1505" y="719"/>
                  </a:cubicBezTo>
                  <a:cubicBezTo>
                    <a:pt x="1429" y="719"/>
                    <a:pt x="1429" y="719"/>
                    <a:pt x="1429" y="719"/>
                  </a:cubicBezTo>
                  <a:cubicBezTo>
                    <a:pt x="1421" y="636"/>
                    <a:pt x="1346" y="569"/>
                    <a:pt x="1262" y="569"/>
                  </a:cubicBezTo>
                  <a:cubicBezTo>
                    <a:pt x="1178" y="569"/>
                    <a:pt x="1103" y="636"/>
                    <a:pt x="1095" y="719"/>
                  </a:cubicBezTo>
                  <a:cubicBezTo>
                    <a:pt x="752" y="719"/>
                    <a:pt x="752" y="719"/>
                    <a:pt x="752" y="719"/>
                  </a:cubicBezTo>
                  <a:cubicBezTo>
                    <a:pt x="735" y="636"/>
                    <a:pt x="669" y="569"/>
                    <a:pt x="585" y="569"/>
                  </a:cubicBezTo>
                  <a:cubicBezTo>
                    <a:pt x="493" y="569"/>
                    <a:pt x="426" y="636"/>
                    <a:pt x="409" y="719"/>
                  </a:cubicBezTo>
                  <a:cubicBezTo>
                    <a:pt x="326" y="719"/>
                    <a:pt x="326" y="719"/>
                    <a:pt x="326" y="719"/>
                  </a:cubicBezTo>
                  <a:cubicBezTo>
                    <a:pt x="292" y="719"/>
                    <a:pt x="267" y="694"/>
                    <a:pt x="267" y="652"/>
                  </a:cubicBezTo>
                  <a:cubicBezTo>
                    <a:pt x="267" y="519"/>
                    <a:pt x="267" y="519"/>
                    <a:pt x="267" y="519"/>
                  </a:cubicBezTo>
                  <a:lnTo>
                    <a:pt x="1563" y="519"/>
                  </a:lnTo>
                  <a:close/>
                  <a:moveTo>
                    <a:pt x="1262" y="610"/>
                  </a:moveTo>
                  <a:cubicBezTo>
                    <a:pt x="1187" y="610"/>
                    <a:pt x="1128" y="669"/>
                    <a:pt x="1128" y="744"/>
                  </a:cubicBezTo>
                  <a:cubicBezTo>
                    <a:pt x="1128" y="820"/>
                    <a:pt x="1187" y="870"/>
                    <a:pt x="1262" y="870"/>
                  </a:cubicBezTo>
                  <a:cubicBezTo>
                    <a:pt x="1337" y="870"/>
                    <a:pt x="1396" y="820"/>
                    <a:pt x="1396" y="744"/>
                  </a:cubicBezTo>
                  <a:cubicBezTo>
                    <a:pt x="1396" y="669"/>
                    <a:pt x="1337" y="610"/>
                    <a:pt x="1262" y="610"/>
                  </a:cubicBezTo>
                  <a:close/>
                  <a:moveTo>
                    <a:pt x="1262" y="811"/>
                  </a:moveTo>
                  <a:cubicBezTo>
                    <a:pt x="1229" y="811"/>
                    <a:pt x="1195" y="778"/>
                    <a:pt x="1195" y="744"/>
                  </a:cubicBezTo>
                  <a:cubicBezTo>
                    <a:pt x="1195" y="711"/>
                    <a:pt x="1229" y="677"/>
                    <a:pt x="1262" y="677"/>
                  </a:cubicBezTo>
                  <a:cubicBezTo>
                    <a:pt x="1295" y="677"/>
                    <a:pt x="1329" y="711"/>
                    <a:pt x="1329" y="744"/>
                  </a:cubicBezTo>
                  <a:cubicBezTo>
                    <a:pt x="1329" y="778"/>
                    <a:pt x="1295" y="811"/>
                    <a:pt x="1262" y="811"/>
                  </a:cubicBezTo>
                  <a:close/>
                  <a:moveTo>
                    <a:pt x="1538" y="376"/>
                  </a:moveTo>
                  <a:cubicBezTo>
                    <a:pt x="1295" y="134"/>
                    <a:pt x="1295" y="134"/>
                    <a:pt x="1295" y="134"/>
                  </a:cubicBezTo>
                  <a:cubicBezTo>
                    <a:pt x="1279" y="117"/>
                    <a:pt x="1254" y="109"/>
                    <a:pt x="1229" y="109"/>
                  </a:cubicBezTo>
                  <a:cubicBezTo>
                    <a:pt x="1112" y="109"/>
                    <a:pt x="1112" y="109"/>
                    <a:pt x="1112" y="109"/>
                  </a:cubicBezTo>
                  <a:cubicBezTo>
                    <a:pt x="1112" y="59"/>
                    <a:pt x="1112" y="59"/>
                    <a:pt x="1112" y="59"/>
                  </a:cubicBezTo>
                  <a:cubicBezTo>
                    <a:pt x="1112" y="25"/>
                    <a:pt x="1078" y="0"/>
                    <a:pt x="1045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292" y="0"/>
                    <a:pt x="267" y="25"/>
                    <a:pt x="267" y="59"/>
                  </a:cubicBezTo>
                  <a:cubicBezTo>
                    <a:pt x="267" y="75"/>
                    <a:pt x="267" y="75"/>
                    <a:pt x="267" y="75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459" y="159"/>
                    <a:pt x="459" y="159"/>
                    <a:pt x="459" y="15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459" y="268"/>
                    <a:pt x="459" y="268"/>
                    <a:pt x="459" y="268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7" y="485"/>
                    <a:pt x="267" y="485"/>
                    <a:pt x="267" y="485"/>
                  </a:cubicBezTo>
                  <a:cubicBezTo>
                    <a:pt x="1563" y="485"/>
                    <a:pt x="1563" y="485"/>
                    <a:pt x="1563" y="485"/>
                  </a:cubicBezTo>
                  <a:cubicBezTo>
                    <a:pt x="1563" y="435"/>
                    <a:pt x="1563" y="435"/>
                    <a:pt x="1563" y="435"/>
                  </a:cubicBezTo>
                  <a:cubicBezTo>
                    <a:pt x="1563" y="410"/>
                    <a:pt x="1555" y="393"/>
                    <a:pt x="1538" y="376"/>
                  </a:cubicBezTo>
                  <a:close/>
                  <a:moveTo>
                    <a:pt x="1429" y="385"/>
                  </a:moveTo>
                  <a:cubicBezTo>
                    <a:pt x="1195" y="385"/>
                    <a:pt x="1195" y="385"/>
                    <a:pt x="1195" y="385"/>
                  </a:cubicBezTo>
                  <a:cubicBezTo>
                    <a:pt x="1187" y="385"/>
                    <a:pt x="1178" y="376"/>
                    <a:pt x="1178" y="376"/>
                  </a:cubicBezTo>
                  <a:cubicBezTo>
                    <a:pt x="1178" y="193"/>
                    <a:pt x="1178" y="193"/>
                    <a:pt x="1178" y="193"/>
                  </a:cubicBezTo>
                  <a:cubicBezTo>
                    <a:pt x="1178" y="184"/>
                    <a:pt x="1187" y="184"/>
                    <a:pt x="1195" y="184"/>
                  </a:cubicBezTo>
                  <a:cubicBezTo>
                    <a:pt x="1237" y="184"/>
                    <a:pt x="1237" y="184"/>
                    <a:pt x="1237" y="184"/>
                  </a:cubicBezTo>
                  <a:lnTo>
                    <a:pt x="1245" y="184"/>
                  </a:lnTo>
                  <a:cubicBezTo>
                    <a:pt x="1438" y="368"/>
                    <a:pt x="1438" y="368"/>
                    <a:pt x="1438" y="368"/>
                  </a:cubicBezTo>
                  <a:cubicBezTo>
                    <a:pt x="1446" y="376"/>
                    <a:pt x="1438" y="385"/>
                    <a:pt x="1429" y="385"/>
                  </a:cubicBezTo>
                  <a:close/>
                  <a:moveTo>
                    <a:pt x="1429" y="385"/>
                  </a:moveTo>
                  <a:lnTo>
                    <a:pt x="1429" y="3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sz="2400">
                <a:ea typeface="SimSun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06075" y="395385"/>
            <a:ext cx="6179850" cy="78482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2"/>
                </a:solidFill>
                <a:latin typeface="+mj-lt"/>
                <a:cs typeface="Lato Regular"/>
              </a:rPr>
              <a:t>Chức năng chính</a:t>
            </a:r>
            <a:endParaRPr lang="id-ID" sz="48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4969" y="4081378"/>
            <a:ext cx="2204581" cy="13796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6561" y="4874712"/>
            <a:ext cx="423795" cy="7745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480" y="2478584"/>
            <a:ext cx="5264642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46541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3549" y="407911"/>
            <a:ext cx="6179850" cy="78482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2"/>
                </a:solidFill>
                <a:cs typeface="Lato Regular"/>
              </a:rPr>
              <a:t>Công nghệ sử dụng</a:t>
            </a:r>
            <a:endParaRPr lang="id-ID" sz="48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83461" y="3228568"/>
            <a:ext cx="5481759" cy="3421323"/>
            <a:chOff x="2814974" y="2799077"/>
            <a:chExt cx="5481759" cy="3421323"/>
          </a:xfrm>
        </p:grpSpPr>
        <p:sp>
          <p:nvSpPr>
            <p:cNvPr id="6" name="Freeform 737"/>
            <p:cNvSpPr>
              <a:spLocks/>
            </p:cNvSpPr>
            <p:nvPr/>
          </p:nvSpPr>
          <p:spPr bwMode="auto">
            <a:xfrm>
              <a:off x="2814974" y="2799077"/>
              <a:ext cx="5481759" cy="3332403"/>
            </a:xfrm>
            <a:custGeom>
              <a:avLst/>
              <a:gdLst>
                <a:gd name="T0" fmla="*/ 0 w 7891"/>
                <a:gd name="T1" fmla="*/ 3956 h 4797"/>
                <a:gd name="T2" fmla="*/ 2655 w 7891"/>
                <a:gd name="T3" fmla="*/ 2237 h 4797"/>
                <a:gd name="T4" fmla="*/ 3513 w 7891"/>
                <a:gd name="T5" fmla="*/ 2965 h 4797"/>
                <a:gd name="T6" fmla="*/ 5274 w 7891"/>
                <a:gd name="T7" fmla="*/ 1265 h 4797"/>
                <a:gd name="T8" fmla="*/ 5728 w 7891"/>
                <a:gd name="T9" fmla="*/ 1639 h 4797"/>
                <a:gd name="T10" fmla="*/ 6751 w 7891"/>
                <a:gd name="T11" fmla="*/ 759 h 4797"/>
                <a:gd name="T12" fmla="*/ 6560 w 7891"/>
                <a:gd name="T13" fmla="*/ 807 h 4797"/>
                <a:gd name="T14" fmla="*/ 6560 w 7891"/>
                <a:gd name="T15" fmla="*/ 480 h 4797"/>
                <a:gd name="T16" fmla="*/ 7891 w 7891"/>
                <a:gd name="T17" fmla="*/ 0 h 4797"/>
                <a:gd name="T18" fmla="*/ 7891 w 7891"/>
                <a:gd name="T19" fmla="*/ 327 h 4797"/>
                <a:gd name="T20" fmla="*/ 7621 w 7891"/>
                <a:gd name="T21" fmla="*/ 1497 h 4797"/>
                <a:gd name="T22" fmla="*/ 7163 w 7891"/>
                <a:gd name="T23" fmla="*/ 1062 h 4797"/>
                <a:gd name="T24" fmla="*/ 5728 w 7891"/>
                <a:gd name="T25" fmla="*/ 2480 h 4797"/>
                <a:gd name="T26" fmla="*/ 5279 w 7891"/>
                <a:gd name="T27" fmla="*/ 2045 h 4797"/>
                <a:gd name="T28" fmla="*/ 3626 w 7891"/>
                <a:gd name="T29" fmla="*/ 3731 h 4797"/>
                <a:gd name="T30" fmla="*/ 2692 w 7891"/>
                <a:gd name="T31" fmla="*/ 3067 h 4797"/>
                <a:gd name="T32" fmla="*/ 515 w 7891"/>
                <a:gd name="T33" fmla="*/ 4797 h 4797"/>
                <a:gd name="T34" fmla="*/ 0 w 7891"/>
                <a:gd name="T35" fmla="*/ 4282 h 4797"/>
                <a:gd name="T36" fmla="*/ 0 w 7891"/>
                <a:gd name="T37" fmla="*/ 3956 h 4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91" h="4797">
                  <a:moveTo>
                    <a:pt x="0" y="3956"/>
                  </a:moveTo>
                  <a:lnTo>
                    <a:pt x="2655" y="2237"/>
                  </a:lnTo>
                  <a:lnTo>
                    <a:pt x="3513" y="2965"/>
                  </a:lnTo>
                  <a:lnTo>
                    <a:pt x="5274" y="1265"/>
                  </a:lnTo>
                  <a:lnTo>
                    <a:pt x="5728" y="1639"/>
                  </a:lnTo>
                  <a:lnTo>
                    <a:pt x="6751" y="759"/>
                  </a:lnTo>
                  <a:lnTo>
                    <a:pt x="6560" y="807"/>
                  </a:lnTo>
                  <a:lnTo>
                    <a:pt x="6560" y="480"/>
                  </a:lnTo>
                  <a:lnTo>
                    <a:pt x="7891" y="0"/>
                  </a:lnTo>
                  <a:lnTo>
                    <a:pt x="7891" y="327"/>
                  </a:lnTo>
                  <a:lnTo>
                    <a:pt x="7621" y="1497"/>
                  </a:lnTo>
                  <a:lnTo>
                    <a:pt x="7163" y="1062"/>
                  </a:lnTo>
                  <a:lnTo>
                    <a:pt x="5728" y="2480"/>
                  </a:lnTo>
                  <a:lnTo>
                    <a:pt x="5279" y="2045"/>
                  </a:lnTo>
                  <a:lnTo>
                    <a:pt x="3626" y="3731"/>
                  </a:lnTo>
                  <a:lnTo>
                    <a:pt x="2692" y="3067"/>
                  </a:lnTo>
                  <a:lnTo>
                    <a:pt x="515" y="4797"/>
                  </a:lnTo>
                  <a:lnTo>
                    <a:pt x="0" y="4282"/>
                  </a:lnTo>
                  <a:lnTo>
                    <a:pt x="0" y="3956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8"/>
            <p:cNvSpPr>
              <a:spLocks/>
            </p:cNvSpPr>
            <p:nvPr/>
          </p:nvSpPr>
          <p:spPr bwMode="auto">
            <a:xfrm>
              <a:off x="2814974" y="3026239"/>
              <a:ext cx="5481759" cy="3194161"/>
            </a:xfrm>
            <a:custGeom>
              <a:avLst/>
              <a:gdLst>
                <a:gd name="T0" fmla="*/ 0 w 7891"/>
                <a:gd name="T1" fmla="*/ 3955 h 4598"/>
                <a:gd name="T2" fmla="*/ 2655 w 7891"/>
                <a:gd name="T3" fmla="*/ 2236 h 4598"/>
                <a:gd name="T4" fmla="*/ 3513 w 7891"/>
                <a:gd name="T5" fmla="*/ 2964 h 4598"/>
                <a:gd name="T6" fmla="*/ 5274 w 7891"/>
                <a:gd name="T7" fmla="*/ 1264 h 4598"/>
                <a:gd name="T8" fmla="*/ 5728 w 7891"/>
                <a:gd name="T9" fmla="*/ 1638 h 4598"/>
                <a:gd name="T10" fmla="*/ 6829 w 7891"/>
                <a:gd name="T11" fmla="*/ 692 h 4598"/>
                <a:gd name="T12" fmla="*/ 6560 w 7891"/>
                <a:gd name="T13" fmla="*/ 480 h 4598"/>
                <a:gd name="T14" fmla="*/ 7891 w 7891"/>
                <a:gd name="T15" fmla="*/ 0 h 4598"/>
                <a:gd name="T16" fmla="*/ 7621 w 7891"/>
                <a:gd name="T17" fmla="*/ 1496 h 4598"/>
                <a:gd name="T18" fmla="*/ 7163 w 7891"/>
                <a:gd name="T19" fmla="*/ 1061 h 4598"/>
                <a:gd name="T20" fmla="*/ 5728 w 7891"/>
                <a:gd name="T21" fmla="*/ 2480 h 4598"/>
                <a:gd name="T22" fmla="*/ 5279 w 7891"/>
                <a:gd name="T23" fmla="*/ 2045 h 4598"/>
                <a:gd name="T24" fmla="*/ 3626 w 7891"/>
                <a:gd name="T25" fmla="*/ 3730 h 4598"/>
                <a:gd name="T26" fmla="*/ 2621 w 7891"/>
                <a:gd name="T27" fmla="*/ 2950 h 4598"/>
                <a:gd name="T28" fmla="*/ 392 w 7891"/>
                <a:gd name="T29" fmla="*/ 4598 h 4598"/>
                <a:gd name="T30" fmla="*/ 0 w 7891"/>
                <a:gd name="T31" fmla="*/ 3955 h 4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91" h="4598">
                  <a:moveTo>
                    <a:pt x="0" y="3955"/>
                  </a:moveTo>
                  <a:lnTo>
                    <a:pt x="2655" y="2236"/>
                  </a:lnTo>
                  <a:lnTo>
                    <a:pt x="3513" y="2964"/>
                  </a:lnTo>
                  <a:lnTo>
                    <a:pt x="5274" y="1264"/>
                  </a:lnTo>
                  <a:lnTo>
                    <a:pt x="5728" y="1638"/>
                  </a:lnTo>
                  <a:lnTo>
                    <a:pt x="6829" y="692"/>
                  </a:lnTo>
                  <a:lnTo>
                    <a:pt x="6560" y="480"/>
                  </a:lnTo>
                  <a:lnTo>
                    <a:pt x="7891" y="0"/>
                  </a:lnTo>
                  <a:lnTo>
                    <a:pt x="7621" y="1496"/>
                  </a:lnTo>
                  <a:lnTo>
                    <a:pt x="7163" y="1061"/>
                  </a:lnTo>
                  <a:lnTo>
                    <a:pt x="5728" y="2480"/>
                  </a:lnTo>
                  <a:lnTo>
                    <a:pt x="5279" y="2045"/>
                  </a:lnTo>
                  <a:lnTo>
                    <a:pt x="3626" y="3730"/>
                  </a:lnTo>
                  <a:lnTo>
                    <a:pt x="2621" y="2950"/>
                  </a:lnTo>
                  <a:lnTo>
                    <a:pt x="392" y="4598"/>
                  </a:lnTo>
                  <a:lnTo>
                    <a:pt x="0" y="39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0179" y="3494632"/>
            <a:ext cx="1506076" cy="1025356"/>
            <a:chOff x="6171692" y="3065141"/>
            <a:chExt cx="1506076" cy="1025356"/>
          </a:xfrm>
        </p:grpSpPr>
        <p:sp>
          <p:nvSpPr>
            <p:cNvPr id="9" name="Freeform 739"/>
            <p:cNvSpPr>
              <a:spLocks/>
            </p:cNvSpPr>
            <p:nvPr/>
          </p:nvSpPr>
          <p:spPr bwMode="auto">
            <a:xfrm>
              <a:off x="6171692" y="3408316"/>
              <a:ext cx="1377560" cy="682181"/>
            </a:xfrm>
            <a:custGeom>
              <a:avLst/>
              <a:gdLst>
                <a:gd name="T0" fmla="*/ 0 w 839"/>
                <a:gd name="T1" fmla="*/ 394 h 415"/>
                <a:gd name="T2" fmla="*/ 205 w 839"/>
                <a:gd name="T3" fmla="*/ 190 h 415"/>
                <a:gd name="T4" fmla="*/ 379 w 839"/>
                <a:gd name="T5" fmla="*/ 343 h 415"/>
                <a:gd name="T6" fmla="*/ 770 w 839"/>
                <a:gd name="T7" fmla="*/ 0 h 415"/>
                <a:gd name="T8" fmla="*/ 839 w 839"/>
                <a:gd name="T9" fmla="*/ 54 h 415"/>
                <a:gd name="T10" fmla="*/ 379 w 839"/>
                <a:gd name="T11" fmla="*/ 415 h 415"/>
                <a:gd name="T12" fmla="*/ 187 w 839"/>
                <a:gd name="T13" fmla="*/ 275 h 415"/>
                <a:gd name="T14" fmla="*/ 0 w 839"/>
                <a:gd name="T15" fmla="*/ 39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415">
                  <a:moveTo>
                    <a:pt x="0" y="394"/>
                  </a:moveTo>
                  <a:cubicBezTo>
                    <a:pt x="0" y="394"/>
                    <a:pt x="184" y="184"/>
                    <a:pt x="205" y="190"/>
                  </a:cubicBezTo>
                  <a:cubicBezTo>
                    <a:pt x="225" y="195"/>
                    <a:pt x="353" y="366"/>
                    <a:pt x="379" y="343"/>
                  </a:cubicBezTo>
                  <a:cubicBezTo>
                    <a:pt x="406" y="320"/>
                    <a:pt x="770" y="0"/>
                    <a:pt x="770" y="0"/>
                  </a:cubicBezTo>
                  <a:cubicBezTo>
                    <a:pt x="839" y="54"/>
                    <a:pt x="839" y="54"/>
                    <a:pt x="839" y="54"/>
                  </a:cubicBezTo>
                  <a:cubicBezTo>
                    <a:pt x="839" y="54"/>
                    <a:pt x="429" y="390"/>
                    <a:pt x="379" y="415"/>
                  </a:cubicBezTo>
                  <a:cubicBezTo>
                    <a:pt x="379" y="415"/>
                    <a:pt x="217" y="271"/>
                    <a:pt x="187" y="275"/>
                  </a:cubicBezTo>
                  <a:cubicBezTo>
                    <a:pt x="157" y="279"/>
                    <a:pt x="38" y="407"/>
                    <a:pt x="0" y="394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40"/>
            <p:cNvSpPr>
              <a:spLocks/>
            </p:cNvSpPr>
            <p:nvPr/>
          </p:nvSpPr>
          <p:spPr bwMode="auto">
            <a:xfrm>
              <a:off x="7372107" y="3065141"/>
              <a:ext cx="305661" cy="223689"/>
            </a:xfrm>
            <a:custGeom>
              <a:avLst/>
              <a:gdLst>
                <a:gd name="T0" fmla="*/ 0 w 186"/>
                <a:gd name="T1" fmla="*/ 136 h 136"/>
                <a:gd name="T2" fmla="*/ 182 w 186"/>
                <a:gd name="T3" fmla="*/ 43 h 136"/>
                <a:gd name="T4" fmla="*/ 0 w 186"/>
                <a:gd name="T5" fmla="*/ 41 h 136"/>
                <a:gd name="T6" fmla="*/ 0 w 186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6" h="136">
                  <a:moveTo>
                    <a:pt x="0" y="136"/>
                  </a:moveTo>
                  <a:cubicBezTo>
                    <a:pt x="0" y="136"/>
                    <a:pt x="186" y="87"/>
                    <a:pt x="182" y="43"/>
                  </a:cubicBezTo>
                  <a:cubicBezTo>
                    <a:pt x="178" y="0"/>
                    <a:pt x="0" y="41"/>
                    <a:pt x="0" y="41"/>
                  </a:cubicBezTo>
                  <a:lnTo>
                    <a:pt x="0" y="13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58312" y="1846145"/>
            <a:ext cx="3231674" cy="2313995"/>
            <a:chOff x="7358312" y="1846145"/>
            <a:chExt cx="3231674" cy="2313995"/>
          </a:xfrm>
        </p:grpSpPr>
        <p:grpSp>
          <p:nvGrpSpPr>
            <p:cNvPr id="12" name="Group 11"/>
            <p:cNvGrpSpPr/>
            <p:nvPr/>
          </p:nvGrpSpPr>
          <p:grpSpPr>
            <a:xfrm>
              <a:off x="8409370" y="1846145"/>
              <a:ext cx="2180616" cy="2313995"/>
              <a:chOff x="5440883" y="1416654"/>
              <a:chExt cx="2180616" cy="2313995"/>
            </a:xfrm>
          </p:grpSpPr>
          <p:sp>
            <p:nvSpPr>
              <p:cNvPr id="25" name="Freeform 742"/>
              <p:cNvSpPr>
                <a:spLocks/>
              </p:cNvSpPr>
              <p:nvPr/>
            </p:nvSpPr>
            <p:spPr bwMode="auto">
              <a:xfrm>
                <a:off x="6590587" y="2225962"/>
                <a:ext cx="408475" cy="274401"/>
              </a:xfrm>
              <a:custGeom>
                <a:avLst/>
                <a:gdLst>
                  <a:gd name="T0" fmla="*/ 0 w 249"/>
                  <a:gd name="T1" fmla="*/ 0 h 167"/>
                  <a:gd name="T2" fmla="*/ 249 w 249"/>
                  <a:gd name="T3" fmla="*/ 109 h 167"/>
                  <a:gd name="T4" fmla="*/ 171 w 249"/>
                  <a:gd name="T5" fmla="*/ 142 h 167"/>
                  <a:gd name="T6" fmla="*/ 0 w 249"/>
                  <a:gd name="T7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9" h="167">
                    <a:moveTo>
                      <a:pt x="0" y="0"/>
                    </a:moveTo>
                    <a:cubicBezTo>
                      <a:pt x="0" y="0"/>
                      <a:pt x="187" y="44"/>
                      <a:pt x="249" y="109"/>
                    </a:cubicBezTo>
                    <a:cubicBezTo>
                      <a:pt x="249" y="109"/>
                      <a:pt x="210" y="167"/>
                      <a:pt x="171" y="142"/>
                    </a:cubicBezTo>
                    <a:cubicBezTo>
                      <a:pt x="132" y="117"/>
                      <a:pt x="0" y="28"/>
                      <a:pt x="0" y="0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743"/>
              <p:cNvSpPr>
                <a:spLocks/>
              </p:cNvSpPr>
              <p:nvPr/>
            </p:nvSpPr>
            <p:spPr bwMode="auto">
              <a:xfrm>
                <a:off x="6444008" y="2007831"/>
                <a:ext cx="297325" cy="272316"/>
              </a:xfrm>
              <a:custGeom>
                <a:avLst/>
                <a:gdLst>
                  <a:gd name="T0" fmla="*/ 0 w 181"/>
                  <a:gd name="T1" fmla="*/ 136 h 166"/>
                  <a:gd name="T2" fmla="*/ 27 w 181"/>
                  <a:gd name="T3" fmla="*/ 53 h 166"/>
                  <a:gd name="T4" fmla="*/ 114 w 181"/>
                  <a:gd name="T5" fmla="*/ 0 h 166"/>
                  <a:gd name="T6" fmla="*/ 181 w 181"/>
                  <a:gd name="T7" fmla="*/ 103 h 166"/>
                  <a:gd name="T8" fmla="*/ 69 w 181"/>
                  <a:gd name="T9" fmla="*/ 162 h 166"/>
                  <a:gd name="T10" fmla="*/ 0 w 181"/>
                  <a:gd name="T11" fmla="*/ 13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66">
                    <a:moveTo>
                      <a:pt x="0" y="136"/>
                    </a:moveTo>
                    <a:cubicBezTo>
                      <a:pt x="0" y="136"/>
                      <a:pt x="7" y="76"/>
                      <a:pt x="27" y="53"/>
                    </a:cubicBezTo>
                    <a:cubicBezTo>
                      <a:pt x="47" y="30"/>
                      <a:pt x="114" y="0"/>
                      <a:pt x="114" y="0"/>
                    </a:cubicBezTo>
                    <a:cubicBezTo>
                      <a:pt x="114" y="0"/>
                      <a:pt x="167" y="75"/>
                      <a:pt x="181" y="103"/>
                    </a:cubicBezTo>
                    <a:cubicBezTo>
                      <a:pt x="181" y="103"/>
                      <a:pt x="106" y="157"/>
                      <a:pt x="69" y="162"/>
                    </a:cubicBezTo>
                    <a:cubicBezTo>
                      <a:pt x="32" y="166"/>
                      <a:pt x="0" y="136"/>
                      <a:pt x="0" y="13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744"/>
              <p:cNvSpPr>
                <a:spLocks/>
              </p:cNvSpPr>
              <p:nvPr/>
            </p:nvSpPr>
            <p:spPr bwMode="auto">
              <a:xfrm>
                <a:off x="6482216" y="2025893"/>
                <a:ext cx="218131" cy="200069"/>
              </a:xfrm>
              <a:custGeom>
                <a:avLst/>
                <a:gdLst>
                  <a:gd name="T0" fmla="*/ 0 w 133"/>
                  <a:gd name="T1" fmla="*/ 100 h 122"/>
                  <a:gd name="T2" fmla="*/ 20 w 133"/>
                  <a:gd name="T3" fmla="*/ 39 h 122"/>
                  <a:gd name="T4" fmla="*/ 83 w 133"/>
                  <a:gd name="T5" fmla="*/ 0 h 122"/>
                  <a:gd name="T6" fmla="*/ 133 w 133"/>
                  <a:gd name="T7" fmla="*/ 75 h 122"/>
                  <a:gd name="T8" fmla="*/ 51 w 133"/>
                  <a:gd name="T9" fmla="*/ 119 h 122"/>
                  <a:gd name="T10" fmla="*/ 0 w 133"/>
                  <a:gd name="T11" fmla="*/ 10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122">
                    <a:moveTo>
                      <a:pt x="0" y="100"/>
                    </a:moveTo>
                    <a:cubicBezTo>
                      <a:pt x="0" y="100"/>
                      <a:pt x="5" y="56"/>
                      <a:pt x="20" y="39"/>
                    </a:cubicBezTo>
                    <a:cubicBezTo>
                      <a:pt x="35" y="22"/>
                      <a:pt x="83" y="0"/>
                      <a:pt x="83" y="0"/>
                    </a:cubicBezTo>
                    <a:cubicBezTo>
                      <a:pt x="83" y="0"/>
                      <a:pt x="122" y="55"/>
                      <a:pt x="133" y="75"/>
                    </a:cubicBezTo>
                    <a:cubicBezTo>
                      <a:pt x="133" y="75"/>
                      <a:pt x="77" y="115"/>
                      <a:pt x="51" y="119"/>
                    </a:cubicBezTo>
                    <a:cubicBezTo>
                      <a:pt x="24" y="122"/>
                      <a:pt x="0" y="100"/>
                      <a:pt x="0" y="10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745"/>
              <p:cNvSpPr>
                <a:spLocks/>
              </p:cNvSpPr>
              <p:nvPr/>
            </p:nvSpPr>
            <p:spPr bwMode="auto">
              <a:xfrm>
                <a:off x="6569052" y="2039092"/>
                <a:ext cx="125043" cy="168808"/>
              </a:xfrm>
              <a:custGeom>
                <a:avLst/>
                <a:gdLst>
                  <a:gd name="T0" fmla="*/ 0 w 76"/>
                  <a:gd name="T1" fmla="*/ 0 h 103"/>
                  <a:gd name="T2" fmla="*/ 76 w 76"/>
                  <a:gd name="T3" fmla="*/ 103 h 103"/>
                  <a:gd name="T4" fmla="*/ 0 w 76"/>
                  <a:gd name="T5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3">
                    <a:moveTo>
                      <a:pt x="0" y="0"/>
                    </a:moveTo>
                    <a:cubicBezTo>
                      <a:pt x="0" y="0"/>
                      <a:pt x="53" y="82"/>
                      <a:pt x="76" y="103"/>
                    </a:cubicBezTo>
                    <a:cubicBezTo>
                      <a:pt x="76" y="103"/>
                      <a:pt x="12" y="50"/>
                      <a:pt x="0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746"/>
              <p:cNvSpPr>
                <a:spLocks/>
              </p:cNvSpPr>
              <p:nvPr/>
            </p:nvSpPr>
            <p:spPr bwMode="auto">
              <a:xfrm>
                <a:off x="5800730" y="3124189"/>
                <a:ext cx="605765" cy="606460"/>
              </a:xfrm>
              <a:custGeom>
                <a:avLst/>
                <a:gdLst>
                  <a:gd name="T0" fmla="*/ 362 w 369"/>
                  <a:gd name="T1" fmla="*/ 198 h 369"/>
                  <a:gd name="T2" fmla="*/ 172 w 369"/>
                  <a:gd name="T3" fmla="*/ 362 h 369"/>
                  <a:gd name="T4" fmla="*/ 8 w 369"/>
                  <a:gd name="T5" fmla="*/ 172 h 369"/>
                  <a:gd name="T6" fmla="*/ 198 w 369"/>
                  <a:gd name="T7" fmla="*/ 8 h 369"/>
                  <a:gd name="T8" fmla="*/ 362 w 369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9" h="369">
                    <a:moveTo>
                      <a:pt x="362" y="198"/>
                    </a:moveTo>
                    <a:cubicBezTo>
                      <a:pt x="355" y="296"/>
                      <a:pt x="269" y="369"/>
                      <a:pt x="172" y="362"/>
                    </a:cubicBezTo>
                    <a:cubicBezTo>
                      <a:pt x="74" y="355"/>
                      <a:pt x="0" y="270"/>
                      <a:pt x="8" y="172"/>
                    </a:cubicBezTo>
                    <a:cubicBezTo>
                      <a:pt x="15" y="74"/>
                      <a:pt x="100" y="0"/>
                      <a:pt x="198" y="8"/>
                    </a:cubicBezTo>
                    <a:cubicBezTo>
                      <a:pt x="296" y="15"/>
                      <a:pt x="369" y="100"/>
                      <a:pt x="362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47"/>
              <p:cNvSpPr>
                <a:spLocks/>
              </p:cNvSpPr>
              <p:nvPr/>
            </p:nvSpPr>
            <p:spPr bwMode="auto">
              <a:xfrm>
                <a:off x="5879229" y="3203384"/>
                <a:ext cx="450156" cy="450156"/>
              </a:xfrm>
              <a:custGeom>
                <a:avLst/>
                <a:gdLst>
                  <a:gd name="T0" fmla="*/ 268 w 274"/>
                  <a:gd name="T1" fmla="*/ 147 h 274"/>
                  <a:gd name="T2" fmla="*/ 127 w 274"/>
                  <a:gd name="T3" fmla="*/ 268 h 274"/>
                  <a:gd name="T4" fmla="*/ 5 w 274"/>
                  <a:gd name="T5" fmla="*/ 127 h 274"/>
                  <a:gd name="T6" fmla="*/ 147 w 274"/>
                  <a:gd name="T7" fmla="*/ 5 h 274"/>
                  <a:gd name="T8" fmla="*/ 268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8" y="147"/>
                    </a:moveTo>
                    <a:cubicBezTo>
                      <a:pt x="263" y="219"/>
                      <a:pt x="200" y="274"/>
                      <a:pt x="127" y="268"/>
                    </a:cubicBezTo>
                    <a:cubicBezTo>
                      <a:pt x="54" y="263"/>
                      <a:pt x="0" y="200"/>
                      <a:pt x="5" y="127"/>
                    </a:cubicBezTo>
                    <a:cubicBezTo>
                      <a:pt x="11" y="54"/>
                      <a:pt x="74" y="0"/>
                      <a:pt x="147" y="5"/>
                    </a:cubicBezTo>
                    <a:cubicBezTo>
                      <a:pt x="219" y="11"/>
                      <a:pt x="274" y="74"/>
                      <a:pt x="268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748"/>
              <p:cNvSpPr>
                <a:spLocks/>
              </p:cNvSpPr>
              <p:nvPr/>
            </p:nvSpPr>
            <p:spPr bwMode="auto">
              <a:xfrm>
                <a:off x="5910490" y="3236034"/>
                <a:ext cx="385550" cy="384161"/>
              </a:xfrm>
              <a:custGeom>
                <a:avLst/>
                <a:gdLst>
                  <a:gd name="T0" fmla="*/ 231 w 235"/>
                  <a:gd name="T1" fmla="*/ 125 h 234"/>
                  <a:gd name="T2" fmla="*/ 109 w 235"/>
                  <a:gd name="T3" fmla="*/ 230 h 234"/>
                  <a:gd name="T4" fmla="*/ 5 w 235"/>
                  <a:gd name="T5" fmla="*/ 108 h 234"/>
                  <a:gd name="T6" fmla="*/ 126 w 235"/>
                  <a:gd name="T7" fmla="*/ 4 h 234"/>
                  <a:gd name="T8" fmla="*/ 231 w 235"/>
                  <a:gd name="T9" fmla="*/ 12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5" h="234">
                    <a:moveTo>
                      <a:pt x="231" y="125"/>
                    </a:moveTo>
                    <a:cubicBezTo>
                      <a:pt x="226" y="188"/>
                      <a:pt x="172" y="234"/>
                      <a:pt x="109" y="230"/>
                    </a:cubicBezTo>
                    <a:cubicBezTo>
                      <a:pt x="47" y="225"/>
                      <a:pt x="0" y="171"/>
                      <a:pt x="5" y="108"/>
                    </a:cubicBezTo>
                    <a:cubicBezTo>
                      <a:pt x="10" y="46"/>
                      <a:pt x="64" y="0"/>
                      <a:pt x="126" y="4"/>
                    </a:cubicBezTo>
                    <a:cubicBezTo>
                      <a:pt x="189" y="9"/>
                      <a:pt x="235" y="63"/>
                      <a:pt x="231" y="125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749"/>
              <p:cNvSpPr>
                <a:spLocks/>
              </p:cNvSpPr>
              <p:nvPr/>
            </p:nvSpPr>
            <p:spPr bwMode="auto">
              <a:xfrm>
                <a:off x="6032060" y="3356214"/>
                <a:ext cx="144494" cy="144494"/>
              </a:xfrm>
              <a:custGeom>
                <a:avLst/>
                <a:gdLst>
                  <a:gd name="T0" fmla="*/ 86 w 88"/>
                  <a:gd name="T1" fmla="*/ 47 h 88"/>
                  <a:gd name="T2" fmla="*/ 41 w 88"/>
                  <a:gd name="T3" fmla="*/ 86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7"/>
                    </a:moveTo>
                    <a:cubicBezTo>
                      <a:pt x="84" y="70"/>
                      <a:pt x="64" y="88"/>
                      <a:pt x="41" y="86"/>
                    </a:cubicBezTo>
                    <a:cubicBezTo>
                      <a:pt x="17" y="84"/>
                      <a:pt x="0" y="64"/>
                      <a:pt x="2" y="41"/>
                    </a:cubicBezTo>
                    <a:cubicBezTo>
                      <a:pt x="3" y="17"/>
                      <a:pt x="24" y="0"/>
                      <a:pt x="47" y="2"/>
                    </a:cubicBezTo>
                    <a:cubicBezTo>
                      <a:pt x="70" y="3"/>
                      <a:pt x="88" y="24"/>
                      <a:pt x="86" y="47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50"/>
              <p:cNvSpPr>
                <a:spLocks/>
              </p:cNvSpPr>
              <p:nvPr/>
            </p:nvSpPr>
            <p:spPr bwMode="auto">
              <a:xfrm>
                <a:off x="5932025" y="3242981"/>
                <a:ext cx="204932" cy="209795"/>
              </a:xfrm>
              <a:custGeom>
                <a:avLst/>
                <a:gdLst>
                  <a:gd name="T0" fmla="*/ 0 w 295"/>
                  <a:gd name="T1" fmla="*/ 59 h 302"/>
                  <a:gd name="T2" fmla="*/ 231 w 295"/>
                  <a:gd name="T3" fmla="*/ 302 h 302"/>
                  <a:gd name="T4" fmla="*/ 295 w 295"/>
                  <a:gd name="T5" fmla="*/ 248 h 302"/>
                  <a:gd name="T6" fmla="*/ 71 w 295"/>
                  <a:gd name="T7" fmla="*/ 0 h 302"/>
                  <a:gd name="T8" fmla="*/ 0 w 295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5" h="302">
                    <a:moveTo>
                      <a:pt x="0" y="59"/>
                    </a:moveTo>
                    <a:lnTo>
                      <a:pt x="231" y="302"/>
                    </a:lnTo>
                    <a:lnTo>
                      <a:pt x="295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751"/>
              <p:cNvSpPr>
                <a:spLocks/>
              </p:cNvSpPr>
              <p:nvPr/>
            </p:nvSpPr>
            <p:spPr bwMode="auto">
              <a:xfrm>
                <a:off x="6063321" y="3387475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3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6" y="50"/>
                      <a:pt x="23" y="49"/>
                    </a:cubicBezTo>
                    <a:cubicBezTo>
                      <a:pt x="10" y="48"/>
                      <a:pt x="0" y="36"/>
                      <a:pt x="1" y="23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3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752"/>
              <p:cNvSpPr>
                <a:spLocks/>
              </p:cNvSpPr>
              <p:nvPr/>
            </p:nvSpPr>
            <p:spPr bwMode="auto">
              <a:xfrm>
                <a:off x="6917089" y="2318355"/>
                <a:ext cx="604376" cy="605765"/>
              </a:xfrm>
              <a:custGeom>
                <a:avLst/>
                <a:gdLst>
                  <a:gd name="T0" fmla="*/ 361 w 368"/>
                  <a:gd name="T1" fmla="*/ 198 h 369"/>
                  <a:gd name="T2" fmla="*/ 171 w 368"/>
                  <a:gd name="T3" fmla="*/ 362 h 369"/>
                  <a:gd name="T4" fmla="*/ 7 w 368"/>
                  <a:gd name="T5" fmla="*/ 171 h 369"/>
                  <a:gd name="T6" fmla="*/ 197 w 368"/>
                  <a:gd name="T7" fmla="*/ 7 h 369"/>
                  <a:gd name="T8" fmla="*/ 361 w 368"/>
                  <a:gd name="T9" fmla="*/ 198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69">
                    <a:moveTo>
                      <a:pt x="361" y="198"/>
                    </a:moveTo>
                    <a:cubicBezTo>
                      <a:pt x="354" y="295"/>
                      <a:pt x="269" y="369"/>
                      <a:pt x="171" y="362"/>
                    </a:cubicBezTo>
                    <a:cubicBezTo>
                      <a:pt x="73" y="354"/>
                      <a:pt x="0" y="269"/>
                      <a:pt x="7" y="171"/>
                    </a:cubicBezTo>
                    <a:cubicBezTo>
                      <a:pt x="14" y="73"/>
                      <a:pt x="99" y="0"/>
                      <a:pt x="197" y="7"/>
                    </a:cubicBezTo>
                    <a:cubicBezTo>
                      <a:pt x="295" y="15"/>
                      <a:pt x="368" y="100"/>
                      <a:pt x="361" y="19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753"/>
              <p:cNvSpPr>
                <a:spLocks/>
              </p:cNvSpPr>
              <p:nvPr/>
            </p:nvSpPr>
            <p:spPr bwMode="auto">
              <a:xfrm>
                <a:off x="6994199" y="2395465"/>
                <a:ext cx="450156" cy="450156"/>
              </a:xfrm>
              <a:custGeom>
                <a:avLst/>
                <a:gdLst>
                  <a:gd name="T0" fmla="*/ 269 w 274"/>
                  <a:gd name="T1" fmla="*/ 147 h 274"/>
                  <a:gd name="T2" fmla="*/ 127 w 274"/>
                  <a:gd name="T3" fmla="*/ 269 h 274"/>
                  <a:gd name="T4" fmla="*/ 6 w 274"/>
                  <a:gd name="T5" fmla="*/ 128 h 274"/>
                  <a:gd name="T6" fmla="*/ 147 w 274"/>
                  <a:gd name="T7" fmla="*/ 6 h 274"/>
                  <a:gd name="T8" fmla="*/ 269 w 274"/>
                  <a:gd name="T9" fmla="*/ 14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4">
                    <a:moveTo>
                      <a:pt x="269" y="147"/>
                    </a:moveTo>
                    <a:cubicBezTo>
                      <a:pt x="263" y="220"/>
                      <a:pt x="200" y="274"/>
                      <a:pt x="127" y="269"/>
                    </a:cubicBezTo>
                    <a:cubicBezTo>
                      <a:pt x="55" y="263"/>
                      <a:pt x="0" y="200"/>
                      <a:pt x="6" y="128"/>
                    </a:cubicBezTo>
                    <a:cubicBezTo>
                      <a:pt x="11" y="55"/>
                      <a:pt x="74" y="0"/>
                      <a:pt x="147" y="6"/>
                    </a:cubicBezTo>
                    <a:cubicBezTo>
                      <a:pt x="219" y="11"/>
                      <a:pt x="274" y="75"/>
                      <a:pt x="269" y="14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754"/>
              <p:cNvSpPr>
                <a:spLocks/>
              </p:cNvSpPr>
              <p:nvPr/>
            </p:nvSpPr>
            <p:spPr bwMode="auto">
              <a:xfrm>
                <a:off x="7027544" y="2428115"/>
                <a:ext cx="384161" cy="386245"/>
              </a:xfrm>
              <a:custGeom>
                <a:avLst/>
                <a:gdLst>
                  <a:gd name="T0" fmla="*/ 230 w 234"/>
                  <a:gd name="T1" fmla="*/ 126 h 235"/>
                  <a:gd name="T2" fmla="*/ 109 w 234"/>
                  <a:gd name="T3" fmla="*/ 230 h 235"/>
                  <a:gd name="T4" fmla="*/ 4 w 234"/>
                  <a:gd name="T5" fmla="*/ 109 h 235"/>
                  <a:gd name="T6" fmla="*/ 125 w 234"/>
                  <a:gd name="T7" fmla="*/ 5 h 235"/>
                  <a:gd name="T8" fmla="*/ 230 w 234"/>
                  <a:gd name="T9" fmla="*/ 12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35">
                    <a:moveTo>
                      <a:pt x="230" y="126"/>
                    </a:moveTo>
                    <a:cubicBezTo>
                      <a:pt x="225" y="188"/>
                      <a:pt x="171" y="235"/>
                      <a:pt x="109" y="230"/>
                    </a:cubicBezTo>
                    <a:cubicBezTo>
                      <a:pt x="46" y="225"/>
                      <a:pt x="0" y="171"/>
                      <a:pt x="4" y="109"/>
                    </a:cubicBezTo>
                    <a:cubicBezTo>
                      <a:pt x="9" y="47"/>
                      <a:pt x="63" y="0"/>
                      <a:pt x="125" y="5"/>
                    </a:cubicBezTo>
                    <a:cubicBezTo>
                      <a:pt x="188" y="9"/>
                      <a:pt x="234" y="64"/>
                      <a:pt x="230" y="12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755"/>
              <p:cNvSpPr>
                <a:spLocks/>
              </p:cNvSpPr>
              <p:nvPr/>
            </p:nvSpPr>
            <p:spPr bwMode="auto">
              <a:xfrm>
                <a:off x="7147029" y="2548296"/>
                <a:ext cx="144494" cy="144494"/>
              </a:xfrm>
              <a:custGeom>
                <a:avLst/>
                <a:gdLst>
                  <a:gd name="T0" fmla="*/ 86 w 88"/>
                  <a:gd name="T1" fmla="*/ 48 h 88"/>
                  <a:gd name="T2" fmla="*/ 41 w 88"/>
                  <a:gd name="T3" fmla="*/ 87 h 88"/>
                  <a:gd name="T4" fmla="*/ 2 w 88"/>
                  <a:gd name="T5" fmla="*/ 41 h 88"/>
                  <a:gd name="T6" fmla="*/ 47 w 88"/>
                  <a:gd name="T7" fmla="*/ 2 h 88"/>
                  <a:gd name="T8" fmla="*/ 86 w 88"/>
                  <a:gd name="T9" fmla="*/ 4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88">
                    <a:moveTo>
                      <a:pt x="86" y="48"/>
                    </a:moveTo>
                    <a:cubicBezTo>
                      <a:pt x="85" y="71"/>
                      <a:pt x="64" y="88"/>
                      <a:pt x="41" y="87"/>
                    </a:cubicBezTo>
                    <a:cubicBezTo>
                      <a:pt x="18" y="85"/>
                      <a:pt x="0" y="65"/>
                      <a:pt x="2" y="41"/>
                    </a:cubicBezTo>
                    <a:cubicBezTo>
                      <a:pt x="3" y="18"/>
                      <a:pt x="24" y="0"/>
                      <a:pt x="47" y="2"/>
                    </a:cubicBezTo>
                    <a:cubicBezTo>
                      <a:pt x="71" y="4"/>
                      <a:pt x="88" y="24"/>
                      <a:pt x="86" y="48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56"/>
              <p:cNvSpPr>
                <a:spLocks/>
              </p:cNvSpPr>
              <p:nvPr/>
            </p:nvSpPr>
            <p:spPr bwMode="auto">
              <a:xfrm>
                <a:off x="7048384" y="2436451"/>
                <a:ext cx="203543" cy="209795"/>
              </a:xfrm>
              <a:custGeom>
                <a:avLst/>
                <a:gdLst>
                  <a:gd name="T0" fmla="*/ 0 w 293"/>
                  <a:gd name="T1" fmla="*/ 59 h 302"/>
                  <a:gd name="T2" fmla="*/ 230 w 293"/>
                  <a:gd name="T3" fmla="*/ 302 h 302"/>
                  <a:gd name="T4" fmla="*/ 293 w 293"/>
                  <a:gd name="T5" fmla="*/ 248 h 302"/>
                  <a:gd name="T6" fmla="*/ 71 w 293"/>
                  <a:gd name="T7" fmla="*/ 0 h 302"/>
                  <a:gd name="T8" fmla="*/ 0 w 293"/>
                  <a:gd name="T9" fmla="*/ 59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3" h="302">
                    <a:moveTo>
                      <a:pt x="0" y="59"/>
                    </a:moveTo>
                    <a:lnTo>
                      <a:pt x="230" y="302"/>
                    </a:lnTo>
                    <a:lnTo>
                      <a:pt x="293" y="248"/>
                    </a:lnTo>
                    <a:lnTo>
                      <a:pt x="71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57"/>
              <p:cNvSpPr>
                <a:spLocks/>
              </p:cNvSpPr>
              <p:nvPr/>
            </p:nvSpPr>
            <p:spPr bwMode="auto">
              <a:xfrm>
                <a:off x="7178290" y="2579556"/>
                <a:ext cx="81973" cy="81973"/>
              </a:xfrm>
              <a:custGeom>
                <a:avLst/>
                <a:gdLst>
                  <a:gd name="T0" fmla="*/ 49 w 50"/>
                  <a:gd name="T1" fmla="*/ 27 h 50"/>
                  <a:gd name="T2" fmla="*/ 23 w 50"/>
                  <a:gd name="T3" fmla="*/ 49 h 50"/>
                  <a:gd name="T4" fmla="*/ 1 w 50"/>
                  <a:gd name="T5" fmla="*/ 24 h 50"/>
                  <a:gd name="T6" fmla="*/ 27 w 50"/>
                  <a:gd name="T7" fmla="*/ 1 h 50"/>
                  <a:gd name="T8" fmla="*/ 49 w 50"/>
                  <a:gd name="T9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49" y="27"/>
                    </a:moveTo>
                    <a:cubicBezTo>
                      <a:pt x="48" y="40"/>
                      <a:pt x="37" y="50"/>
                      <a:pt x="23" y="49"/>
                    </a:cubicBezTo>
                    <a:cubicBezTo>
                      <a:pt x="10" y="48"/>
                      <a:pt x="0" y="37"/>
                      <a:pt x="1" y="24"/>
                    </a:cubicBezTo>
                    <a:cubicBezTo>
                      <a:pt x="2" y="10"/>
                      <a:pt x="13" y="0"/>
                      <a:pt x="27" y="1"/>
                    </a:cubicBezTo>
                    <a:cubicBezTo>
                      <a:pt x="40" y="2"/>
                      <a:pt x="50" y="14"/>
                      <a:pt x="49" y="27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758"/>
              <p:cNvSpPr>
                <a:spLocks/>
              </p:cNvSpPr>
              <p:nvPr/>
            </p:nvSpPr>
            <p:spPr bwMode="auto">
              <a:xfrm>
                <a:off x="5631227" y="2155799"/>
                <a:ext cx="1344910" cy="1139283"/>
              </a:xfrm>
              <a:custGeom>
                <a:avLst/>
                <a:gdLst>
                  <a:gd name="T0" fmla="*/ 255 w 819"/>
                  <a:gd name="T1" fmla="*/ 419 h 694"/>
                  <a:gd name="T2" fmla="*/ 329 w 819"/>
                  <a:gd name="T3" fmla="*/ 449 h 694"/>
                  <a:gd name="T4" fmla="*/ 473 w 819"/>
                  <a:gd name="T5" fmla="*/ 612 h 694"/>
                  <a:gd name="T6" fmla="*/ 713 w 819"/>
                  <a:gd name="T7" fmla="*/ 428 h 694"/>
                  <a:gd name="T8" fmla="*/ 459 w 819"/>
                  <a:gd name="T9" fmla="*/ 62 h 694"/>
                  <a:gd name="T10" fmla="*/ 434 w 819"/>
                  <a:gd name="T11" fmla="*/ 30 h 694"/>
                  <a:gd name="T12" fmla="*/ 479 w 819"/>
                  <a:gd name="T13" fmla="*/ 33 h 694"/>
                  <a:gd name="T14" fmla="*/ 805 w 819"/>
                  <a:gd name="T15" fmla="*/ 197 h 694"/>
                  <a:gd name="T16" fmla="*/ 813 w 819"/>
                  <a:gd name="T17" fmla="*/ 406 h 694"/>
                  <a:gd name="T18" fmla="*/ 446 w 819"/>
                  <a:gd name="T19" fmla="*/ 694 h 694"/>
                  <a:gd name="T20" fmla="*/ 323 w 819"/>
                  <a:gd name="T21" fmla="*/ 651 h 694"/>
                  <a:gd name="T22" fmla="*/ 86 w 819"/>
                  <a:gd name="T23" fmla="*/ 636 h 694"/>
                  <a:gd name="T24" fmla="*/ 32 w 819"/>
                  <a:gd name="T25" fmla="*/ 457 h 694"/>
                  <a:gd name="T26" fmla="*/ 255 w 819"/>
                  <a:gd name="T27" fmla="*/ 419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19" h="694">
                    <a:moveTo>
                      <a:pt x="255" y="419"/>
                    </a:moveTo>
                    <a:cubicBezTo>
                      <a:pt x="255" y="419"/>
                      <a:pt x="305" y="428"/>
                      <a:pt x="329" y="449"/>
                    </a:cubicBezTo>
                    <a:cubicBezTo>
                      <a:pt x="353" y="470"/>
                      <a:pt x="463" y="606"/>
                      <a:pt x="473" y="612"/>
                    </a:cubicBezTo>
                    <a:cubicBezTo>
                      <a:pt x="484" y="617"/>
                      <a:pt x="691" y="463"/>
                      <a:pt x="713" y="428"/>
                    </a:cubicBezTo>
                    <a:cubicBezTo>
                      <a:pt x="735" y="393"/>
                      <a:pt x="724" y="117"/>
                      <a:pt x="459" y="62"/>
                    </a:cubicBezTo>
                    <a:cubicBezTo>
                      <a:pt x="459" y="62"/>
                      <a:pt x="427" y="59"/>
                      <a:pt x="434" y="30"/>
                    </a:cubicBezTo>
                    <a:cubicBezTo>
                      <a:pt x="442" y="0"/>
                      <a:pt x="479" y="33"/>
                      <a:pt x="479" y="33"/>
                    </a:cubicBezTo>
                    <a:cubicBezTo>
                      <a:pt x="479" y="33"/>
                      <a:pt x="676" y="54"/>
                      <a:pt x="805" y="197"/>
                    </a:cubicBezTo>
                    <a:cubicBezTo>
                      <a:pt x="805" y="197"/>
                      <a:pt x="819" y="389"/>
                      <a:pt x="813" y="406"/>
                    </a:cubicBezTo>
                    <a:cubicBezTo>
                      <a:pt x="807" y="422"/>
                      <a:pt x="516" y="648"/>
                      <a:pt x="446" y="694"/>
                    </a:cubicBezTo>
                    <a:cubicBezTo>
                      <a:pt x="446" y="694"/>
                      <a:pt x="387" y="644"/>
                      <a:pt x="323" y="651"/>
                    </a:cubicBezTo>
                    <a:cubicBezTo>
                      <a:pt x="260" y="658"/>
                      <a:pt x="106" y="654"/>
                      <a:pt x="86" y="636"/>
                    </a:cubicBezTo>
                    <a:cubicBezTo>
                      <a:pt x="65" y="617"/>
                      <a:pt x="0" y="513"/>
                      <a:pt x="32" y="457"/>
                    </a:cubicBezTo>
                    <a:cubicBezTo>
                      <a:pt x="64" y="401"/>
                      <a:pt x="255" y="419"/>
                      <a:pt x="255" y="41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759"/>
              <p:cNvSpPr>
                <a:spLocks/>
              </p:cNvSpPr>
              <p:nvPr/>
            </p:nvSpPr>
            <p:spPr bwMode="auto">
              <a:xfrm>
                <a:off x="5596493" y="2863683"/>
                <a:ext cx="681486" cy="656477"/>
              </a:xfrm>
              <a:custGeom>
                <a:avLst/>
                <a:gdLst>
                  <a:gd name="T0" fmla="*/ 138 w 415"/>
                  <a:gd name="T1" fmla="*/ 76 h 400"/>
                  <a:gd name="T2" fmla="*/ 47 w 415"/>
                  <a:gd name="T3" fmla="*/ 364 h 400"/>
                  <a:gd name="T4" fmla="*/ 106 w 415"/>
                  <a:gd name="T5" fmla="*/ 390 h 400"/>
                  <a:gd name="T6" fmla="*/ 396 w 415"/>
                  <a:gd name="T7" fmla="*/ 192 h 400"/>
                  <a:gd name="T8" fmla="*/ 138 w 415"/>
                  <a:gd name="T9" fmla="*/ 76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400">
                    <a:moveTo>
                      <a:pt x="138" y="76"/>
                    </a:moveTo>
                    <a:cubicBezTo>
                      <a:pt x="90" y="93"/>
                      <a:pt x="0" y="252"/>
                      <a:pt x="47" y="364"/>
                    </a:cubicBezTo>
                    <a:cubicBezTo>
                      <a:pt x="47" y="364"/>
                      <a:pt x="77" y="400"/>
                      <a:pt x="106" y="390"/>
                    </a:cubicBezTo>
                    <a:cubicBezTo>
                      <a:pt x="134" y="380"/>
                      <a:pt x="377" y="218"/>
                      <a:pt x="396" y="192"/>
                    </a:cubicBezTo>
                    <a:cubicBezTo>
                      <a:pt x="415" y="167"/>
                      <a:pt x="355" y="0"/>
                      <a:pt x="138" y="76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60"/>
              <p:cNvSpPr>
                <a:spLocks/>
              </p:cNvSpPr>
              <p:nvPr/>
            </p:nvSpPr>
            <p:spPr bwMode="auto">
              <a:xfrm>
                <a:off x="5496458" y="2789351"/>
                <a:ext cx="658561" cy="200764"/>
              </a:xfrm>
              <a:custGeom>
                <a:avLst/>
                <a:gdLst>
                  <a:gd name="T0" fmla="*/ 384 w 401"/>
                  <a:gd name="T1" fmla="*/ 15 h 122"/>
                  <a:gd name="T2" fmla="*/ 119 w 401"/>
                  <a:gd name="T3" fmla="*/ 17 h 122"/>
                  <a:gd name="T4" fmla="*/ 15 w 401"/>
                  <a:gd name="T5" fmla="*/ 29 h 122"/>
                  <a:gd name="T6" fmla="*/ 111 w 401"/>
                  <a:gd name="T7" fmla="*/ 114 h 122"/>
                  <a:gd name="T8" fmla="*/ 380 w 401"/>
                  <a:gd name="T9" fmla="*/ 72 h 122"/>
                  <a:gd name="T10" fmla="*/ 384 w 401"/>
                  <a:gd name="T11" fmla="*/ 15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1" h="122">
                    <a:moveTo>
                      <a:pt x="384" y="15"/>
                    </a:moveTo>
                    <a:cubicBezTo>
                      <a:pt x="371" y="0"/>
                      <a:pt x="185" y="12"/>
                      <a:pt x="119" y="17"/>
                    </a:cubicBezTo>
                    <a:cubicBezTo>
                      <a:pt x="52" y="22"/>
                      <a:pt x="26" y="5"/>
                      <a:pt x="15" y="29"/>
                    </a:cubicBezTo>
                    <a:cubicBezTo>
                      <a:pt x="0" y="58"/>
                      <a:pt x="55" y="106"/>
                      <a:pt x="111" y="114"/>
                    </a:cubicBezTo>
                    <a:cubicBezTo>
                      <a:pt x="168" y="122"/>
                      <a:pt x="361" y="84"/>
                      <a:pt x="380" y="72"/>
                    </a:cubicBezTo>
                    <a:cubicBezTo>
                      <a:pt x="399" y="60"/>
                      <a:pt x="401" y="35"/>
                      <a:pt x="384" y="1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61"/>
              <p:cNvSpPr>
                <a:spLocks/>
              </p:cNvSpPr>
              <p:nvPr/>
            </p:nvSpPr>
            <p:spPr bwMode="auto">
              <a:xfrm>
                <a:off x="6879576" y="2259307"/>
                <a:ext cx="540465" cy="556443"/>
              </a:xfrm>
              <a:custGeom>
                <a:avLst/>
                <a:gdLst>
                  <a:gd name="T0" fmla="*/ 41 w 329"/>
                  <a:gd name="T1" fmla="*/ 339 h 339"/>
                  <a:gd name="T2" fmla="*/ 25 w 329"/>
                  <a:gd name="T3" fmla="*/ 133 h 339"/>
                  <a:gd name="T4" fmla="*/ 187 w 329"/>
                  <a:gd name="T5" fmla="*/ 5 h 339"/>
                  <a:gd name="T6" fmla="*/ 329 w 329"/>
                  <a:gd name="T7" fmla="*/ 63 h 339"/>
                  <a:gd name="T8" fmla="*/ 191 w 329"/>
                  <a:gd name="T9" fmla="*/ 167 h 339"/>
                  <a:gd name="T10" fmla="*/ 94 w 329"/>
                  <a:gd name="T11" fmla="*/ 305 h 339"/>
                  <a:gd name="T12" fmla="*/ 41 w 329"/>
                  <a:gd name="T13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9" h="339">
                    <a:moveTo>
                      <a:pt x="41" y="339"/>
                    </a:moveTo>
                    <a:cubicBezTo>
                      <a:pt x="41" y="339"/>
                      <a:pt x="0" y="178"/>
                      <a:pt x="25" y="133"/>
                    </a:cubicBezTo>
                    <a:cubicBezTo>
                      <a:pt x="50" y="87"/>
                      <a:pt x="94" y="12"/>
                      <a:pt x="187" y="5"/>
                    </a:cubicBezTo>
                    <a:cubicBezTo>
                      <a:pt x="249" y="0"/>
                      <a:pt x="305" y="29"/>
                      <a:pt x="329" y="63"/>
                    </a:cubicBezTo>
                    <a:cubicBezTo>
                      <a:pt x="329" y="63"/>
                      <a:pt x="239" y="136"/>
                      <a:pt x="191" y="167"/>
                    </a:cubicBezTo>
                    <a:cubicBezTo>
                      <a:pt x="143" y="198"/>
                      <a:pt x="74" y="244"/>
                      <a:pt x="94" y="305"/>
                    </a:cubicBezTo>
                    <a:cubicBezTo>
                      <a:pt x="94" y="305"/>
                      <a:pt x="82" y="325"/>
                      <a:pt x="41" y="339"/>
                    </a:cubicBezTo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62"/>
              <p:cNvSpPr>
                <a:spLocks/>
              </p:cNvSpPr>
              <p:nvPr/>
            </p:nvSpPr>
            <p:spPr bwMode="auto">
              <a:xfrm>
                <a:off x="6406495" y="3305502"/>
                <a:ext cx="59048" cy="163946"/>
              </a:xfrm>
              <a:custGeom>
                <a:avLst/>
                <a:gdLst>
                  <a:gd name="T0" fmla="*/ 6 w 36"/>
                  <a:gd name="T1" fmla="*/ 16 h 100"/>
                  <a:gd name="T2" fmla="*/ 21 w 36"/>
                  <a:gd name="T3" fmla="*/ 90 h 100"/>
                  <a:gd name="T4" fmla="*/ 36 w 36"/>
                  <a:gd name="T5" fmla="*/ 90 h 100"/>
                  <a:gd name="T6" fmla="*/ 18 w 36"/>
                  <a:gd name="T7" fmla="*/ 8 h 100"/>
                  <a:gd name="T8" fmla="*/ 6 w 36"/>
                  <a:gd name="T9" fmla="*/ 1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00">
                    <a:moveTo>
                      <a:pt x="6" y="16"/>
                    </a:moveTo>
                    <a:cubicBezTo>
                      <a:pt x="20" y="38"/>
                      <a:pt x="20" y="64"/>
                      <a:pt x="21" y="90"/>
                    </a:cubicBezTo>
                    <a:cubicBezTo>
                      <a:pt x="21" y="100"/>
                      <a:pt x="36" y="100"/>
                      <a:pt x="36" y="90"/>
                    </a:cubicBezTo>
                    <a:cubicBezTo>
                      <a:pt x="35" y="61"/>
                      <a:pt x="35" y="33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63"/>
              <p:cNvSpPr>
                <a:spLocks/>
              </p:cNvSpPr>
              <p:nvPr/>
            </p:nvSpPr>
            <p:spPr bwMode="auto">
              <a:xfrm>
                <a:off x="6464154" y="3305502"/>
                <a:ext cx="47239" cy="124349"/>
              </a:xfrm>
              <a:custGeom>
                <a:avLst/>
                <a:gdLst>
                  <a:gd name="T0" fmla="*/ 5 w 29"/>
                  <a:gd name="T1" fmla="*/ 16 h 76"/>
                  <a:gd name="T2" fmla="*/ 14 w 29"/>
                  <a:gd name="T3" fmla="*/ 66 h 76"/>
                  <a:gd name="T4" fmla="*/ 29 w 29"/>
                  <a:gd name="T5" fmla="*/ 66 h 76"/>
                  <a:gd name="T6" fmla="*/ 17 w 29"/>
                  <a:gd name="T7" fmla="*/ 8 h 76"/>
                  <a:gd name="T8" fmla="*/ 5 w 29"/>
                  <a:gd name="T9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6">
                    <a:moveTo>
                      <a:pt x="5" y="16"/>
                    </a:moveTo>
                    <a:cubicBezTo>
                      <a:pt x="13" y="31"/>
                      <a:pt x="13" y="49"/>
                      <a:pt x="14" y="66"/>
                    </a:cubicBezTo>
                    <a:cubicBezTo>
                      <a:pt x="14" y="76"/>
                      <a:pt x="29" y="76"/>
                      <a:pt x="29" y="66"/>
                    </a:cubicBezTo>
                    <a:cubicBezTo>
                      <a:pt x="28" y="46"/>
                      <a:pt x="28" y="26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64"/>
              <p:cNvSpPr>
                <a:spLocks/>
              </p:cNvSpPr>
              <p:nvPr/>
            </p:nvSpPr>
            <p:spPr bwMode="auto">
              <a:xfrm>
                <a:off x="5754186" y="3556283"/>
                <a:ext cx="125043" cy="136853"/>
              </a:xfrm>
              <a:custGeom>
                <a:avLst/>
                <a:gdLst>
                  <a:gd name="T0" fmla="*/ 5 w 76"/>
                  <a:gd name="T1" fmla="*/ 17 h 83"/>
                  <a:gd name="T2" fmla="*/ 58 w 76"/>
                  <a:gd name="T3" fmla="*/ 76 h 83"/>
                  <a:gd name="T4" fmla="*/ 68 w 76"/>
                  <a:gd name="T5" fmla="*/ 66 h 83"/>
                  <a:gd name="T6" fmla="*/ 17 w 76"/>
                  <a:gd name="T7" fmla="*/ 9 h 83"/>
                  <a:gd name="T8" fmla="*/ 5 w 76"/>
                  <a:gd name="T9" fmla="*/ 1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83">
                    <a:moveTo>
                      <a:pt x="5" y="17"/>
                    </a:moveTo>
                    <a:cubicBezTo>
                      <a:pt x="17" y="41"/>
                      <a:pt x="38" y="58"/>
                      <a:pt x="58" y="76"/>
                    </a:cubicBezTo>
                    <a:cubicBezTo>
                      <a:pt x="65" y="83"/>
                      <a:pt x="76" y="72"/>
                      <a:pt x="68" y="66"/>
                    </a:cubicBezTo>
                    <a:cubicBezTo>
                      <a:pt x="49" y="49"/>
                      <a:pt x="30" y="32"/>
                      <a:pt x="17" y="9"/>
                    </a:cubicBezTo>
                    <a:cubicBezTo>
                      <a:pt x="13" y="0"/>
                      <a:pt x="0" y="8"/>
                      <a:pt x="5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65"/>
              <p:cNvSpPr>
                <a:spLocks/>
              </p:cNvSpPr>
              <p:nvPr/>
            </p:nvSpPr>
            <p:spPr bwMode="auto">
              <a:xfrm>
                <a:off x="5720146" y="3604217"/>
                <a:ext cx="85446" cy="95172"/>
              </a:xfrm>
              <a:custGeom>
                <a:avLst/>
                <a:gdLst>
                  <a:gd name="T0" fmla="*/ 6 w 52"/>
                  <a:gd name="T1" fmla="*/ 16 h 58"/>
                  <a:gd name="T2" fmla="*/ 36 w 52"/>
                  <a:gd name="T3" fmla="*/ 52 h 58"/>
                  <a:gd name="T4" fmla="*/ 44 w 52"/>
                  <a:gd name="T5" fmla="*/ 39 h 58"/>
                  <a:gd name="T6" fmla="*/ 18 w 52"/>
                  <a:gd name="T7" fmla="*/ 8 h 58"/>
                  <a:gd name="T8" fmla="*/ 6 w 52"/>
                  <a:gd name="T9" fmla="*/ 1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6" y="16"/>
                    </a:moveTo>
                    <a:cubicBezTo>
                      <a:pt x="14" y="29"/>
                      <a:pt x="23" y="43"/>
                      <a:pt x="36" y="52"/>
                    </a:cubicBezTo>
                    <a:cubicBezTo>
                      <a:pt x="44" y="58"/>
                      <a:pt x="52" y="45"/>
                      <a:pt x="44" y="39"/>
                    </a:cubicBezTo>
                    <a:cubicBezTo>
                      <a:pt x="33" y="32"/>
                      <a:pt x="26" y="19"/>
                      <a:pt x="18" y="8"/>
                    </a:cubicBezTo>
                    <a:cubicBezTo>
                      <a:pt x="13" y="0"/>
                      <a:pt x="0" y="8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6"/>
              <p:cNvSpPr>
                <a:spLocks/>
              </p:cNvSpPr>
              <p:nvPr/>
            </p:nvSpPr>
            <p:spPr bwMode="auto">
              <a:xfrm>
                <a:off x="7001146" y="2876187"/>
                <a:ext cx="109760" cy="67384"/>
              </a:xfrm>
              <a:custGeom>
                <a:avLst/>
                <a:gdLst>
                  <a:gd name="T0" fmla="*/ 8 w 67"/>
                  <a:gd name="T1" fmla="*/ 17 h 41"/>
                  <a:gd name="T2" fmla="*/ 54 w 67"/>
                  <a:gd name="T3" fmla="*/ 38 h 41"/>
                  <a:gd name="T4" fmla="*/ 58 w 67"/>
                  <a:gd name="T5" fmla="*/ 24 h 41"/>
                  <a:gd name="T6" fmla="*/ 16 w 67"/>
                  <a:gd name="T7" fmla="*/ 4 h 41"/>
                  <a:gd name="T8" fmla="*/ 8 w 67"/>
                  <a:gd name="T9" fmla="*/ 1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8" y="17"/>
                    </a:moveTo>
                    <a:cubicBezTo>
                      <a:pt x="23" y="26"/>
                      <a:pt x="38" y="34"/>
                      <a:pt x="54" y="38"/>
                    </a:cubicBezTo>
                    <a:cubicBezTo>
                      <a:pt x="63" y="41"/>
                      <a:pt x="67" y="26"/>
                      <a:pt x="58" y="24"/>
                    </a:cubicBezTo>
                    <a:cubicBezTo>
                      <a:pt x="43" y="20"/>
                      <a:pt x="29" y="12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67"/>
              <p:cNvSpPr>
                <a:spLocks/>
              </p:cNvSpPr>
              <p:nvPr/>
            </p:nvSpPr>
            <p:spPr bwMode="auto">
              <a:xfrm>
                <a:off x="6987947" y="2932456"/>
                <a:ext cx="90309" cy="49323"/>
              </a:xfrm>
              <a:custGeom>
                <a:avLst/>
                <a:gdLst>
                  <a:gd name="T0" fmla="*/ 8 w 55"/>
                  <a:gd name="T1" fmla="*/ 17 h 30"/>
                  <a:gd name="T2" fmla="*/ 42 w 55"/>
                  <a:gd name="T3" fmla="*/ 28 h 30"/>
                  <a:gd name="T4" fmla="*/ 46 w 55"/>
                  <a:gd name="T5" fmla="*/ 14 h 30"/>
                  <a:gd name="T6" fmla="*/ 16 w 55"/>
                  <a:gd name="T7" fmla="*/ 4 h 30"/>
                  <a:gd name="T8" fmla="*/ 8 w 55"/>
                  <a:gd name="T9" fmla="*/ 1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0">
                    <a:moveTo>
                      <a:pt x="8" y="17"/>
                    </a:moveTo>
                    <a:cubicBezTo>
                      <a:pt x="19" y="23"/>
                      <a:pt x="30" y="26"/>
                      <a:pt x="42" y="28"/>
                    </a:cubicBezTo>
                    <a:cubicBezTo>
                      <a:pt x="51" y="30"/>
                      <a:pt x="55" y="15"/>
                      <a:pt x="46" y="14"/>
                    </a:cubicBezTo>
                    <a:cubicBezTo>
                      <a:pt x="36" y="12"/>
                      <a:pt x="25" y="10"/>
                      <a:pt x="16" y="4"/>
                    </a:cubicBezTo>
                    <a:cubicBezTo>
                      <a:pt x="7" y="0"/>
                      <a:pt x="0" y="13"/>
                      <a:pt x="8" y="17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68"/>
              <p:cNvSpPr>
                <a:spLocks/>
              </p:cNvSpPr>
              <p:nvPr/>
            </p:nvSpPr>
            <p:spPr bwMode="auto">
              <a:xfrm>
                <a:off x="7521465" y="2471186"/>
                <a:ext cx="47933" cy="118096"/>
              </a:xfrm>
              <a:custGeom>
                <a:avLst/>
                <a:gdLst>
                  <a:gd name="T0" fmla="*/ 5 w 29"/>
                  <a:gd name="T1" fmla="*/ 16 h 72"/>
                  <a:gd name="T2" fmla="*/ 14 w 29"/>
                  <a:gd name="T3" fmla="*/ 62 h 72"/>
                  <a:gd name="T4" fmla="*/ 29 w 29"/>
                  <a:gd name="T5" fmla="*/ 62 h 72"/>
                  <a:gd name="T6" fmla="*/ 17 w 29"/>
                  <a:gd name="T7" fmla="*/ 8 h 72"/>
                  <a:gd name="T8" fmla="*/ 5 w 29"/>
                  <a:gd name="T9" fmla="*/ 1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2">
                    <a:moveTo>
                      <a:pt x="5" y="16"/>
                    </a:moveTo>
                    <a:cubicBezTo>
                      <a:pt x="12" y="30"/>
                      <a:pt x="13" y="46"/>
                      <a:pt x="14" y="62"/>
                    </a:cubicBezTo>
                    <a:cubicBezTo>
                      <a:pt x="14" y="72"/>
                      <a:pt x="29" y="72"/>
                      <a:pt x="29" y="62"/>
                    </a:cubicBezTo>
                    <a:cubicBezTo>
                      <a:pt x="28" y="43"/>
                      <a:pt x="26" y="25"/>
                      <a:pt x="17" y="8"/>
                    </a:cubicBezTo>
                    <a:cubicBezTo>
                      <a:pt x="13" y="0"/>
                      <a:pt x="0" y="7"/>
                      <a:pt x="5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769"/>
              <p:cNvSpPr>
                <a:spLocks/>
              </p:cNvSpPr>
              <p:nvPr/>
            </p:nvSpPr>
            <p:spPr bwMode="auto">
              <a:xfrm>
                <a:off x="7577039" y="2455903"/>
                <a:ext cx="44460" cy="110455"/>
              </a:xfrm>
              <a:custGeom>
                <a:avLst/>
                <a:gdLst>
                  <a:gd name="T0" fmla="*/ 4 w 27"/>
                  <a:gd name="T1" fmla="*/ 13 h 67"/>
                  <a:gd name="T2" fmla="*/ 12 w 27"/>
                  <a:gd name="T3" fmla="*/ 57 h 67"/>
                  <a:gd name="T4" fmla="*/ 27 w 27"/>
                  <a:gd name="T5" fmla="*/ 57 h 67"/>
                  <a:gd name="T6" fmla="*/ 18 w 27"/>
                  <a:gd name="T7" fmla="*/ 9 h 67"/>
                  <a:gd name="T8" fmla="*/ 4 w 27"/>
                  <a:gd name="T9" fmla="*/ 1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7">
                    <a:moveTo>
                      <a:pt x="4" y="13"/>
                    </a:moveTo>
                    <a:cubicBezTo>
                      <a:pt x="9" y="27"/>
                      <a:pt x="11" y="42"/>
                      <a:pt x="12" y="57"/>
                    </a:cubicBezTo>
                    <a:cubicBezTo>
                      <a:pt x="12" y="67"/>
                      <a:pt x="27" y="67"/>
                      <a:pt x="27" y="57"/>
                    </a:cubicBezTo>
                    <a:cubicBezTo>
                      <a:pt x="26" y="40"/>
                      <a:pt x="24" y="24"/>
                      <a:pt x="18" y="9"/>
                    </a:cubicBezTo>
                    <a:cubicBezTo>
                      <a:pt x="15" y="0"/>
                      <a:pt x="0" y="4"/>
                      <a:pt x="4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770"/>
              <p:cNvSpPr>
                <a:spLocks/>
              </p:cNvSpPr>
              <p:nvPr/>
            </p:nvSpPr>
            <p:spPr bwMode="auto">
              <a:xfrm>
                <a:off x="6335637" y="2555937"/>
                <a:ext cx="277874" cy="187565"/>
              </a:xfrm>
              <a:custGeom>
                <a:avLst/>
                <a:gdLst>
                  <a:gd name="T0" fmla="*/ 39 w 169"/>
                  <a:gd name="T1" fmla="*/ 48 h 114"/>
                  <a:gd name="T2" fmla="*/ 85 w 169"/>
                  <a:gd name="T3" fmla="*/ 51 h 114"/>
                  <a:gd name="T4" fmla="*/ 135 w 169"/>
                  <a:gd name="T5" fmla="*/ 5 h 114"/>
                  <a:gd name="T6" fmla="*/ 169 w 169"/>
                  <a:gd name="T7" fmla="*/ 32 h 114"/>
                  <a:gd name="T8" fmla="*/ 75 w 169"/>
                  <a:gd name="T9" fmla="*/ 103 h 114"/>
                  <a:gd name="T10" fmla="*/ 57 w 169"/>
                  <a:gd name="T11" fmla="*/ 101 h 114"/>
                  <a:gd name="T12" fmla="*/ 46 w 169"/>
                  <a:gd name="T13" fmla="*/ 108 h 114"/>
                  <a:gd name="T14" fmla="*/ 6 w 169"/>
                  <a:gd name="T15" fmla="*/ 106 h 114"/>
                  <a:gd name="T16" fmla="*/ 9 w 169"/>
                  <a:gd name="T17" fmla="*/ 53 h 114"/>
                  <a:gd name="T18" fmla="*/ 39 w 169"/>
                  <a:gd name="T19" fmla="*/ 4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9" h="114">
                    <a:moveTo>
                      <a:pt x="39" y="48"/>
                    </a:moveTo>
                    <a:cubicBezTo>
                      <a:pt x="39" y="48"/>
                      <a:pt x="73" y="53"/>
                      <a:pt x="85" y="51"/>
                    </a:cubicBezTo>
                    <a:cubicBezTo>
                      <a:pt x="98" y="48"/>
                      <a:pt x="128" y="10"/>
                      <a:pt x="135" y="5"/>
                    </a:cubicBezTo>
                    <a:cubicBezTo>
                      <a:pt x="143" y="0"/>
                      <a:pt x="169" y="32"/>
                      <a:pt x="169" y="32"/>
                    </a:cubicBezTo>
                    <a:cubicBezTo>
                      <a:pt x="169" y="32"/>
                      <a:pt x="91" y="96"/>
                      <a:pt x="75" y="103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46" y="108"/>
                      <a:pt x="46" y="108"/>
                      <a:pt x="46" y="108"/>
                    </a:cubicBezTo>
                    <a:cubicBezTo>
                      <a:pt x="46" y="108"/>
                      <a:pt x="12" y="114"/>
                      <a:pt x="6" y="106"/>
                    </a:cubicBezTo>
                    <a:cubicBezTo>
                      <a:pt x="0" y="97"/>
                      <a:pt x="9" y="53"/>
                      <a:pt x="9" y="53"/>
                    </a:cubicBezTo>
                    <a:cubicBezTo>
                      <a:pt x="9" y="53"/>
                      <a:pt x="28" y="47"/>
                      <a:pt x="39" y="48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71"/>
              <p:cNvSpPr>
                <a:spLocks/>
              </p:cNvSpPr>
              <p:nvPr/>
            </p:nvSpPr>
            <p:spPr bwMode="auto">
              <a:xfrm>
                <a:off x="5644426" y="2377403"/>
                <a:ext cx="771795" cy="288989"/>
              </a:xfrm>
              <a:custGeom>
                <a:avLst/>
                <a:gdLst>
                  <a:gd name="T0" fmla="*/ 161 w 470"/>
                  <a:gd name="T1" fmla="*/ 119 h 176"/>
                  <a:gd name="T2" fmla="*/ 362 w 470"/>
                  <a:gd name="T3" fmla="*/ 14 h 176"/>
                  <a:gd name="T4" fmla="*/ 470 w 470"/>
                  <a:gd name="T5" fmla="*/ 157 h 176"/>
                  <a:gd name="T6" fmla="*/ 428 w 470"/>
                  <a:gd name="T7" fmla="*/ 173 h 176"/>
                  <a:gd name="T8" fmla="*/ 360 w 470"/>
                  <a:gd name="T9" fmla="*/ 52 h 176"/>
                  <a:gd name="T10" fmla="*/ 169 w 470"/>
                  <a:gd name="T11" fmla="*/ 157 h 176"/>
                  <a:gd name="T12" fmla="*/ 161 w 470"/>
                  <a:gd name="T13" fmla="*/ 1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76">
                    <a:moveTo>
                      <a:pt x="161" y="119"/>
                    </a:moveTo>
                    <a:cubicBezTo>
                      <a:pt x="161" y="119"/>
                      <a:pt x="287" y="0"/>
                      <a:pt x="362" y="14"/>
                    </a:cubicBezTo>
                    <a:cubicBezTo>
                      <a:pt x="437" y="27"/>
                      <a:pt x="461" y="111"/>
                      <a:pt x="470" y="157"/>
                    </a:cubicBezTo>
                    <a:cubicBezTo>
                      <a:pt x="470" y="157"/>
                      <a:pt x="442" y="176"/>
                      <a:pt x="428" y="173"/>
                    </a:cubicBezTo>
                    <a:cubicBezTo>
                      <a:pt x="428" y="173"/>
                      <a:pt x="414" y="48"/>
                      <a:pt x="360" y="52"/>
                    </a:cubicBezTo>
                    <a:cubicBezTo>
                      <a:pt x="305" y="57"/>
                      <a:pt x="180" y="151"/>
                      <a:pt x="169" y="157"/>
                    </a:cubicBezTo>
                    <a:cubicBezTo>
                      <a:pt x="158" y="164"/>
                      <a:pt x="0" y="139"/>
                      <a:pt x="161" y="11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72"/>
              <p:cNvSpPr>
                <a:spLocks/>
              </p:cNvSpPr>
              <p:nvPr/>
            </p:nvSpPr>
            <p:spPr bwMode="auto">
              <a:xfrm>
                <a:off x="6437756" y="2689317"/>
                <a:ext cx="248003" cy="336922"/>
              </a:xfrm>
              <a:custGeom>
                <a:avLst/>
                <a:gdLst>
                  <a:gd name="T0" fmla="*/ 43 w 151"/>
                  <a:gd name="T1" fmla="*/ 126 h 205"/>
                  <a:gd name="T2" fmla="*/ 82 w 151"/>
                  <a:gd name="T3" fmla="*/ 103 h 205"/>
                  <a:gd name="T4" fmla="*/ 87 w 151"/>
                  <a:gd name="T5" fmla="*/ 24 h 205"/>
                  <a:gd name="T6" fmla="*/ 143 w 151"/>
                  <a:gd name="T7" fmla="*/ 15 h 205"/>
                  <a:gd name="T8" fmla="*/ 113 w 151"/>
                  <a:gd name="T9" fmla="*/ 156 h 205"/>
                  <a:gd name="T10" fmla="*/ 97 w 151"/>
                  <a:gd name="T11" fmla="*/ 155 h 205"/>
                  <a:gd name="T12" fmla="*/ 95 w 151"/>
                  <a:gd name="T13" fmla="*/ 183 h 205"/>
                  <a:gd name="T14" fmla="*/ 38 w 151"/>
                  <a:gd name="T15" fmla="*/ 205 h 205"/>
                  <a:gd name="T16" fmla="*/ 6 w 151"/>
                  <a:gd name="T17" fmla="*/ 153 h 205"/>
                  <a:gd name="T18" fmla="*/ 43 w 151"/>
                  <a:gd name="T19" fmla="*/ 12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05">
                    <a:moveTo>
                      <a:pt x="43" y="126"/>
                    </a:moveTo>
                    <a:cubicBezTo>
                      <a:pt x="43" y="126"/>
                      <a:pt x="74" y="117"/>
                      <a:pt x="82" y="103"/>
                    </a:cubicBezTo>
                    <a:cubicBezTo>
                      <a:pt x="90" y="89"/>
                      <a:pt x="97" y="41"/>
                      <a:pt x="87" y="24"/>
                    </a:cubicBezTo>
                    <a:cubicBezTo>
                      <a:pt x="87" y="24"/>
                      <a:pt x="130" y="0"/>
                      <a:pt x="143" y="15"/>
                    </a:cubicBezTo>
                    <a:cubicBezTo>
                      <a:pt x="143" y="15"/>
                      <a:pt x="151" y="126"/>
                      <a:pt x="113" y="156"/>
                    </a:cubicBezTo>
                    <a:cubicBezTo>
                      <a:pt x="97" y="155"/>
                      <a:pt x="97" y="155"/>
                      <a:pt x="97" y="155"/>
                    </a:cubicBezTo>
                    <a:cubicBezTo>
                      <a:pt x="97" y="155"/>
                      <a:pt x="106" y="177"/>
                      <a:pt x="95" y="183"/>
                    </a:cubicBezTo>
                    <a:cubicBezTo>
                      <a:pt x="84" y="190"/>
                      <a:pt x="41" y="205"/>
                      <a:pt x="38" y="205"/>
                    </a:cubicBezTo>
                    <a:cubicBezTo>
                      <a:pt x="38" y="205"/>
                      <a:pt x="13" y="166"/>
                      <a:pt x="6" y="153"/>
                    </a:cubicBezTo>
                    <a:cubicBezTo>
                      <a:pt x="0" y="141"/>
                      <a:pt x="43" y="126"/>
                      <a:pt x="43" y="126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73"/>
              <p:cNvSpPr>
                <a:spLocks/>
              </p:cNvSpPr>
              <p:nvPr/>
            </p:nvSpPr>
            <p:spPr bwMode="auto">
              <a:xfrm>
                <a:off x="5558980" y="2546212"/>
                <a:ext cx="948940" cy="409169"/>
              </a:xfrm>
              <a:custGeom>
                <a:avLst/>
                <a:gdLst>
                  <a:gd name="T0" fmla="*/ 176 w 578"/>
                  <a:gd name="T1" fmla="*/ 40 h 249"/>
                  <a:gd name="T2" fmla="*/ 578 w 578"/>
                  <a:gd name="T3" fmla="*/ 213 h 249"/>
                  <a:gd name="T4" fmla="*/ 545 w 578"/>
                  <a:gd name="T5" fmla="*/ 249 h 249"/>
                  <a:gd name="T6" fmla="*/ 161 w 578"/>
                  <a:gd name="T7" fmla="*/ 88 h 249"/>
                  <a:gd name="T8" fmla="*/ 34 w 578"/>
                  <a:gd name="T9" fmla="*/ 82 h 249"/>
                  <a:gd name="T10" fmla="*/ 176 w 578"/>
                  <a:gd name="T11" fmla="*/ 4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8" h="249">
                    <a:moveTo>
                      <a:pt x="176" y="40"/>
                    </a:moveTo>
                    <a:cubicBezTo>
                      <a:pt x="176" y="40"/>
                      <a:pt x="473" y="12"/>
                      <a:pt x="578" y="213"/>
                    </a:cubicBezTo>
                    <a:cubicBezTo>
                      <a:pt x="578" y="213"/>
                      <a:pt x="551" y="239"/>
                      <a:pt x="545" y="249"/>
                    </a:cubicBezTo>
                    <a:cubicBezTo>
                      <a:pt x="545" y="249"/>
                      <a:pt x="478" y="50"/>
                      <a:pt x="161" y="88"/>
                    </a:cubicBezTo>
                    <a:cubicBezTo>
                      <a:pt x="153" y="86"/>
                      <a:pt x="57" y="139"/>
                      <a:pt x="34" y="82"/>
                    </a:cubicBezTo>
                    <a:cubicBezTo>
                      <a:pt x="0" y="0"/>
                      <a:pt x="176" y="40"/>
                      <a:pt x="176" y="4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774"/>
              <p:cNvSpPr>
                <a:spLocks/>
              </p:cNvSpPr>
              <p:nvPr/>
            </p:nvSpPr>
            <p:spPr bwMode="auto">
              <a:xfrm>
                <a:off x="5991074" y="1477092"/>
                <a:ext cx="390413" cy="607849"/>
              </a:xfrm>
              <a:custGeom>
                <a:avLst/>
                <a:gdLst>
                  <a:gd name="T0" fmla="*/ 231 w 238"/>
                  <a:gd name="T1" fmla="*/ 325 h 370"/>
                  <a:gd name="T2" fmla="*/ 222 w 238"/>
                  <a:gd name="T3" fmla="*/ 281 h 370"/>
                  <a:gd name="T4" fmla="*/ 96 w 238"/>
                  <a:gd name="T5" fmla="*/ 258 h 370"/>
                  <a:gd name="T6" fmla="*/ 207 w 238"/>
                  <a:gd name="T7" fmla="*/ 227 h 370"/>
                  <a:gd name="T8" fmla="*/ 203 w 238"/>
                  <a:gd name="T9" fmla="*/ 211 h 370"/>
                  <a:gd name="T10" fmla="*/ 216 w 238"/>
                  <a:gd name="T11" fmla="*/ 184 h 370"/>
                  <a:gd name="T12" fmla="*/ 190 w 238"/>
                  <a:gd name="T13" fmla="*/ 170 h 370"/>
                  <a:gd name="T14" fmla="*/ 189 w 238"/>
                  <a:gd name="T15" fmla="*/ 166 h 370"/>
                  <a:gd name="T16" fmla="*/ 189 w 238"/>
                  <a:gd name="T17" fmla="*/ 166 h 370"/>
                  <a:gd name="T18" fmla="*/ 168 w 238"/>
                  <a:gd name="T19" fmla="*/ 98 h 370"/>
                  <a:gd name="T20" fmla="*/ 7 w 238"/>
                  <a:gd name="T21" fmla="*/ 181 h 370"/>
                  <a:gd name="T22" fmla="*/ 73 w 238"/>
                  <a:gd name="T23" fmla="*/ 339 h 370"/>
                  <a:gd name="T24" fmla="*/ 231 w 238"/>
                  <a:gd name="T25" fmla="*/ 325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8" h="370">
                    <a:moveTo>
                      <a:pt x="231" y="325"/>
                    </a:moveTo>
                    <a:cubicBezTo>
                      <a:pt x="231" y="316"/>
                      <a:pt x="227" y="300"/>
                      <a:pt x="222" y="281"/>
                    </a:cubicBezTo>
                    <a:cubicBezTo>
                      <a:pt x="140" y="369"/>
                      <a:pt x="96" y="258"/>
                      <a:pt x="96" y="258"/>
                    </a:cubicBezTo>
                    <a:cubicBezTo>
                      <a:pt x="106" y="257"/>
                      <a:pt x="177" y="236"/>
                      <a:pt x="207" y="227"/>
                    </a:cubicBezTo>
                    <a:cubicBezTo>
                      <a:pt x="206" y="221"/>
                      <a:pt x="204" y="216"/>
                      <a:pt x="203" y="211"/>
                    </a:cubicBezTo>
                    <a:cubicBezTo>
                      <a:pt x="231" y="212"/>
                      <a:pt x="238" y="174"/>
                      <a:pt x="216" y="184"/>
                    </a:cubicBezTo>
                    <a:cubicBezTo>
                      <a:pt x="201" y="191"/>
                      <a:pt x="193" y="178"/>
                      <a:pt x="190" y="170"/>
                    </a:cubicBezTo>
                    <a:cubicBezTo>
                      <a:pt x="190" y="169"/>
                      <a:pt x="189" y="167"/>
                      <a:pt x="189" y="166"/>
                    </a:cubicBezTo>
                    <a:cubicBezTo>
                      <a:pt x="189" y="166"/>
                      <a:pt x="189" y="166"/>
                      <a:pt x="189" y="166"/>
                    </a:cubicBezTo>
                    <a:cubicBezTo>
                      <a:pt x="177" y="127"/>
                      <a:pt x="168" y="98"/>
                      <a:pt x="168" y="98"/>
                    </a:cubicBezTo>
                    <a:cubicBezTo>
                      <a:pt x="53" y="0"/>
                      <a:pt x="0" y="162"/>
                      <a:pt x="7" y="181"/>
                    </a:cubicBezTo>
                    <a:cubicBezTo>
                      <a:pt x="13" y="201"/>
                      <a:pt x="43" y="309"/>
                      <a:pt x="73" y="339"/>
                    </a:cubicBezTo>
                    <a:cubicBezTo>
                      <a:pt x="103" y="370"/>
                      <a:pt x="235" y="366"/>
                      <a:pt x="231" y="32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775"/>
              <p:cNvSpPr>
                <a:spLocks/>
              </p:cNvSpPr>
              <p:nvPr/>
            </p:nvSpPr>
            <p:spPr bwMode="auto">
              <a:xfrm>
                <a:off x="5808371" y="1416654"/>
                <a:ext cx="522403" cy="536991"/>
              </a:xfrm>
              <a:custGeom>
                <a:avLst/>
                <a:gdLst>
                  <a:gd name="T0" fmla="*/ 155 w 318"/>
                  <a:gd name="T1" fmla="*/ 293 h 327"/>
                  <a:gd name="T2" fmla="*/ 127 w 318"/>
                  <a:gd name="T3" fmla="*/ 175 h 327"/>
                  <a:gd name="T4" fmla="*/ 231 w 318"/>
                  <a:gd name="T5" fmla="*/ 154 h 327"/>
                  <a:gd name="T6" fmla="*/ 201 w 318"/>
                  <a:gd name="T7" fmla="*/ 142 h 327"/>
                  <a:gd name="T8" fmla="*/ 309 w 318"/>
                  <a:gd name="T9" fmla="*/ 124 h 327"/>
                  <a:gd name="T10" fmla="*/ 290 w 318"/>
                  <a:gd name="T11" fmla="*/ 129 h 327"/>
                  <a:gd name="T12" fmla="*/ 262 w 318"/>
                  <a:gd name="T13" fmla="*/ 11 h 327"/>
                  <a:gd name="T14" fmla="*/ 245 w 318"/>
                  <a:gd name="T15" fmla="*/ 58 h 327"/>
                  <a:gd name="T16" fmla="*/ 168 w 318"/>
                  <a:gd name="T17" fmla="*/ 8 h 327"/>
                  <a:gd name="T18" fmla="*/ 162 w 318"/>
                  <a:gd name="T19" fmla="*/ 56 h 327"/>
                  <a:gd name="T20" fmla="*/ 50 w 318"/>
                  <a:gd name="T21" fmla="*/ 118 h 327"/>
                  <a:gd name="T22" fmla="*/ 3 w 318"/>
                  <a:gd name="T23" fmla="*/ 134 h 327"/>
                  <a:gd name="T24" fmla="*/ 31 w 318"/>
                  <a:gd name="T25" fmla="*/ 140 h 327"/>
                  <a:gd name="T26" fmla="*/ 15 w 318"/>
                  <a:gd name="T27" fmla="*/ 168 h 327"/>
                  <a:gd name="T28" fmla="*/ 32 w 318"/>
                  <a:gd name="T29" fmla="*/ 158 h 327"/>
                  <a:gd name="T30" fmla="*/ 93 w 318"/>
                  <a:gd name="T31" fmla="*/ 266 h 327"/>
                  <a:gd name="T32" fmla="*/ 85 w 318"/>
                  <a:gd name="T33" fmla="*/ 300 h 327"/>
                  <a:gd name="T34" fmla="*/ 102 w 318"/>
                  <a:gd name="T35" fmla="*/ 291 h 327"/>
                  <a:gd name="T36" fmla="*/ 111 w 318"/>
                  <a:gd name="T37" fmla="*/ 317 h 327"/>
                  <a:gd name="T38" fmla="*/ 155 w 318"/>
                  <a:gd name="T39" fmla="*/ 293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327">
                    <a:moveTo>
                      <a:pt x="155" y="293"/>
                    </a:moveTo>
                    <a:cubicBezTo>
                      <a:pt x="155" y="293"/>
                      <a:pt x="196" y="217"/>
                      <a:pt x="127" y="175"/>
                    </a:cubicBezTo>
                    <a:cubicBezTo>
                      <a:pt x="127" y="175"/>
                      <a:pt x="249" y="167"/>
                      <a:pt x="231" y="154"/>
                    </a:cubicBezTo>
                    <a:cubicBezTo>
                      <a:pt x="215" y="142"/>
                      <a:pt x="201" y="142"/>
                      <a:pt x="201" y="142"/>
                    </a:cubicBezTo>
                    <a:cubicBezTo>
                      <a:pt x="201" y="142"/>
                      <a:pt x="301" y="156"/>
                      <a:pt x="309" y="124"/>
                    </a:cubicBezTo>
                    <a:cubicBezTo>
                      <a:pt x="318" y="90"/>
                      <a:pt x="290" y="129"/>
                      <a:pt x="290" y="129"/>
                    </a:cubicBezTo>
                    <a:cubicBezTo>
                      <a:pt x="290" y="129"/>
                      <a:pt x="309" y="19"/>
                      <a:pt x="262" y="11"/>
                    </a:cubicBezTo>
                    <a:cubicBezTo>
                      <a:pt x="215" y="4"/>
                      <a:pt x="245" y="58"/>
                      <a:pt x="245" y="58"/>
                    </a:cubicBezTo>
                    <a:cubicBezTo>
                      <a:pt x="245" y="58"/>
                      <a:pt x="223" y="16"/>
                      <a:pt x="168" y="8"/>
                    </a:cubicBezTo>
                    <a:cubicBezTo>
                      <a:pt x="113" y="0"/>
                      <a:pt x="130" y="46"/>
                      <a:pt x="162" y="56"/>
                    </a:cubicBezTo>
                    <a:cubicBezTo>
                      <a:pt x="162" y="56"/>
                      <a:pt x="77" y="67"/>
                      <a:pt x="50" y="118"/>
                    </a:cubicBezTo>
                    <a:cubicBezTo>
                      <a:pt x="50" y="118"/>
                      <a:pt x="6" y="110"/>
                      <a:pt x="3" y="134"/>
                    </a:cubicBezTo>
                    <a:cubicBezTo>
                      <a:pt x="0" y="158"/>
                      <a:pt x="31" y="140"/>
                      <a:pt x="31" y="140"/>
                    </a:cubicBezTo>
                    <a:cubicBezTo>
                      <a:pt x="31" y="140"/>
                      <a:pt x="2" y="161"/>
                      <a:pt x="15" y="168"/>
                    </a:cubicBezTo>
                    <a:cubicBezTo>
                      <a:pt x="27" y="176"/>
                      <a:pt x="32" y="158"/>
                      <a:pt x="32" y="158"/>
                    </a:cubicBezTo>
                    <a:cubicBezTo>
                      <a:pt x="32" y="158"/>
                      <a:pt x="26" y="249"/>
                      <a:pt x="93" y="266"/>
                    </a:cubicBezTo>
                    <a:cubicBezTo>
                      <a:pt x="93" y="266"/>
                      <a:pt x="76" y="295"/>
                      <a:pt x="85" y="300"/>
                    </a:cubicBezTo>
                    <a:cubicBezTo>
                      <a:pt x="94" y="306"/>
                      <a:pt x="102" y="291"/>
                      <a:pt x="102" y="291"/>
                    </a:cubicBezTo>
                    <a:cubicBezTo>
                      <a:pt x="102" y="291"/>
                      <a:pt x="92" y="327"/>
                      <a:pt x="111" y="317"/>
                    </a:cubicBezTo>
                    <a:cubicBezTo>
                      <a:pt x="129" y="308"/>
                      <a:pt x="149" y="308"/>
                      <a:pt x="155" y="29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776"/>
              <p:cNvSpPr>
                <a:spLocks/>
              </p:cNvSpPr>
              <p:nvPr/>
            </p:nvSpPr>
            <p:spPr bwMode="auto">
              <a:xfrm>
                <a:off x="6171692" y="1915438"/>
                <a:ext cx="141021" cy="103508"/>
              </a:xfrm>
              <a:custGeom>
                <a:avLst/>
                <a:gdLst>
                  <a:gd name="T0" fmla="*/ 0 w 86"/>
                  <a:gd name="T1" fmla="*/ 16 h 63"/>
                  <a:gd name="T2" fmla="*/ 86 w 86"/>
                  <a:gd name="T3" fmla="*/ 36 h 63"/>
                  <a:gd name="T4" fmla="*/ 0 w 86"/>
                  <a:gd name="T5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3">
                    <a:moveTo>
                      <a:pt x="0" y="16"/>
                    </a:moveTo>
                    <a:cubicBezTo>
                      <a:pt x="16" y="38"/>
                      <a:pt x="45" y="63"/>
                      <a:pt x="86" y="36"/>
                    </a:cubicBezTo>
                    <a:cubicBezTo>
                      <a:pt x="66" y="0"/>
                      <a:pt x="23" y="8"/>
                      <a:pt x="0" y="16"/>
                    </a:cubicBezTo>
                  </a:path>
                </a:pathLst>
              </a:custGeom>
              <a:solidFill>
                <a:srgbClr val="DA9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77"/>
              <p:cNvSpPr>
                <a:spLocks/>
              </p:cNvSpPr>
              <p:nvPr/>
            </p:nvSpPr>
            <p:spPr bwMode="auto">
              <a:xfrm>
                <a:off x="6148767" y="1850137"/>
                <a:ext cx="207016" cy="125043"/>
              </a:xfrm>
              <a:custGeom>
                <a:avLst/>
                <a:gdLst>
                  <a:gd name="T0" fmla="*/ 111 w 126"/>
                  <a:gd name="T1" fmla="*/ 0 h 76"/>
                  <a:gd name="T2" fmla="*/ 0 w 126"/>
                  <a:gd name="T3" fmla="*/ 31 h 76"/>
                  <a:gd name="T4" fmla="*/ 14 w 126"/>
                  <a:gd name="T5" fmla="*/ 56 h 76"/>
                  <a:gd name="T6" fmla="*/ 100 w 126"/>
                  <a:gd name="T7" fmla="*/ 76 h 76"/>
                  <a:gd name="T8" fmla="*/ 126 w 126"/>
                  <a:gd name="T9" fmla="*/ 54 h 76"/>
                  <a:gd name="T10" fmla="*/ 111 w 126"/>
                  <a:gd name="T1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" h="76">
                    <a:moveTo>
                      <a:pt x="111" y="0"/>
                    </a:moveTo>
                    <a:cubicBezTo>
                      <a:pt x="81" y="9"/>
                      <a:pt x="10" y="30"/>
                      <a:pt x="0" y="31"/>
                    </a:cubicBezTo>
                    <a:cubicBezTo>
                      <a:pt x="0" y="31"/>
                      <a:pt x="5" y="43"/>
                      <a:pt x="14" y="56"/>
                    </a:cubicBezTo>
                    <a:cubicBezTo>
                      <a:pt x="37" y="48"/>
                      <a:pt x="80" y="40"/>
                      <a:pt x="100" y="76"/>
                    </a:cubicBezTo>
                    <a:cubicBezTo>
                      <a:pt x="108" y="71"/>
                      <a:pt x="117" y="64"/>
                      <a:pt x="126" y="54"/>
                    </a:cubicBezTo>
                    <a:cubicBezTo>
                      <a:pt x="122" y="38"/>
                      <a:pt x="117" y="19"/>
                      <a:pt x="111" y="0"/>
                    </a:cubicBezTo>
                  </a:path>
                </a:pathLst>
              </a:custGeom>
              <a:solidFill>
                <a:srgbClr val="7534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778"/>
              <p:cNvSpPr>
                <a:spLocks/>
              </p:cNvSpPr>
              <p:nvPr/>
            </p:nvSpPr>
            <p:spPr bwMode="auto">
              <a:xfrm>
                <a:off x="6218930" y="1736904"/>
                <a:ext cx="39597" cy="63911"/>
              </a:xfrm>
              <a:custGeom>
                <a:avLst/>
                <a:gdLst>
                  <a:gd name="T0" fmla="*/ 21 w 24"/>
                  <a:gd name="T1" fmla="*/ 17 h 39"/>
                  <a:gd name="T2" fmla="*/ 17 w 24"/>
                  <a:gd name="T3" fmla="*/ 37 h 39"/>
                  <a:gd name="T4" fmla="*/ 3 w 24"/>
                  <a:gd name="T5" fmla="*/ 22 h 39"/>
                  <a:gd name="T6" fmla="*/ 7 w 24"/>
                  <a:gd name="T7" fmla="*/ 1 h 39"/>
                  <a:gd name="T8" fmla="*/ 21 w 24"/>
                  <a:gd name="T9" fmla="*/ 1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9">
                    <a:moveTo>
                      <a:pt x="21" y="17"/>
                    </a:moveTo>
                    <a:cubicBezTo>
                      <a:pt x="24" y="27"/>
                      <a:pt x="22" y="36"/>
                      <a:pt x="17" y="37"/>
                    </a:cubicBezTo>
                    <a:cubicBezTo>
                      <a:pt x="12" y="39"/>
                      <a:pt x="6" y="32"/>
                      <a:pt x="3" y="22"/>
                    </a:cubicBezTo>
                    <a:cubicBezTo>
                      <a:pt x="0" y="11"/>
                      <a:pt x="2" y="2"/>
                      <a:pt x="7" y="1"/>
                    </a:cubicBezTo>
                    <a:cubicBezTo>
                      <a:pt x="12" y="0"/>
                      <a:pt x="18" y="7"/>
                      <a:pt x="21" y="17"/>
                    </a:cubicBezTo>
                  </a:path>
                </a:pathLst>
              </a:custGeom>
              <a:solidFill>
                <a:srgbClr val="190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79"/>
              <p:cNvSpPr>
                <a:spLocks/>
              </p:cNvSpPr>
              <p:nvPr/>
            </p:nvSpPr>
            <p:spPr bwMode="auto">
              <a:xfrm>
                <a:off x="5974401" y="1825129"/>
                <a:ext cx="128517" cy="129906"/>
              </a:xfrm>
              <a:custGeom>
                <a:avLst/>
                <a:gdLst>
                  <a:gd name="T0" fmla="*/ 75 w 78"/>
                  <a:gd name="T1" fmla="*/ 35 h 79"/>
                  <a:gd name="T2" fmla="*/ 30 w 78"/>
                  <a:gd name="T3" fmla="*/ 10 h 79"/>
                  <a:gd name="T4" fmla="*/ 28 w 78"/>
                  <a:gd name="T5" fmla="*/ 59 h 79"/>
                  <a:gd name="T6" fmla="*/ 75 w 78"/>
                  <a:gd name="T7" fmla="*/ 3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79">
                    <a:moveTo>
                      <a:pt x="75" y="35"/>
                    </a:moveTo>
                    <a:cubicBezTo>
                      <a:pt x="75" y="35"/>
                      <a:pt x="59" y="0"/>
                      <a:pt x="30" y="10"/>
                    </a:cubicBezTo>
                    <a:cubicBezTo>
                      <a:pt x="0" y="21"/>
                      <a:pt x="16" y="47"/>
                      <a:pt x="28" y="59"/>
                    </a:cubicBezTo>
                    <a:cubicBezTo>
                      <a:pt x="40" y="71"/>
                      <a:pt x="78" y="79"/>
                      <a:pt x="75" y="35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780"/>
              <p:cNvSpPr>
                <a:spLocks/>
              </p:cNvSpPr>
              <p:nvPr/>
            </p:nvSpPr>
            <p:spPr bwMode="auto">
              <a:xfrm>
                <a:off x="6171692" y="1625059"/>
                <a:ext cx="65300" cy="78499"/>
              </a:xfrm>
              <a:custGeom>
                <a:avLst/>
                <a:gdLst>
                  <a:gd name="T0" fmla="*/ 40 w 40"/>
                  <a:gd name="T1" fmla="*/ 38 h 48"/>
                  <a:gd name="T2" fmla="*/ 0 w 40"/>
                  <a:gd name="T3" fmla="*/ 48 h 48"/>
                  <a:gd name="T4" fmla="*/ 40 w 40"/>
                  <a:gd name="T5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48">
                    <a:moveTo>
                      <a:pt x="40" y="38"/>
                    </a:moveTo>
                    <a:cubicBezTo>
                      <a:pt x="40" y="38"/>
                      <a:pt x="12" y="16"/>
                      <a:pt x="0" y="48"/>
                    </a:cubicBezTo>
                    <a:cubicBezTo>
                      <a:pt x="0" y="48"/>
                      <a:pt x="6" y="0"/>
                      <a:pt x="40" y="38"/>
                    </a:cubicBezTo>
                  </a:path>
                </a:pathLst>
              </a:custGeom>
              <a:solidFill>
                <a:srgbClr val="3A2B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82"/>
              <p:cNvSpPr>
                <a:spLocks/>
              </p:cNvSpPr>
              <p:nvPr/>
            </p:nvSpPr>
            <p:spPr bwMode="auto">
              <a:xfrm>
                <a:off x="6000799" y="1943920"/>
                <a:ext cx="180618" cy="96561"/>
              </a:xfrm>
              <a:custGeom>
                <a:avLst/>
                <a:gdLst>
                  <a:gd name="T0" fmla="*/ 110 w 110"/>
                  <a:gd name="T1" fmla="*/ 55 h 59"/>
                  <a:gd name="T2" fmla="*/ 30 w 110"/>
                  <a:gd name="T3" fmla="*/ 54 h 59"/>
                  <a:gd name="T4" fmla="*/ 1 w 110"/>
                  <a:gd name="T5" fmla="*/ 36 h 59"/>
                  <a:gd name="T6" fmla="*/ 71 w 110"/>
                  <a:gd name="T7" fmla="*/ 0 h 59"/>
                  <a:gd name="T8" fmla="*/ 110 w 110"/>
                  <a:gd name="T9" fmla="*/ 55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59">
                    <a:moveTo>
                      <a:pt x="110" y="55"/>
                    </a:moveTo>
                    <a:cubicBezTo>
                      <a:pt x="110" y="55"/>
                      <a:pt x="52" y="48"/>
                      <a:pt x="30" y="54"/>
                    </a:cubicBezTo>
                    <a:cubicBezTo>
                      <a:pt x="30" y="54"/>
                      <a:pt x="1" y="59"/>
                      <a:pt x="1" y="36"/>
                    </a:cubicBezTo>
                    <a:cubicBezTo>
                      <a:pt x="0" y="12"/>
                      <a:pt x="40" y="14"/>
                      <a:pt x="71" y="0"/>
                    </a:cubicBezTo>
                    <a:lnTo>
                      <a:pt x="110" y="55"/>
                    </a:lnTo>
                    <a:close/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783"/>
              <p:cNvSpPr>
                <a:spLocks/>
              </p:cNvSpPr>
              <p:nvPr/>
            </p:nvSpPr>
            <p:spPr bwMode="auto">
              <a:xfrm>
                <a:off x="5529108" y="1940446"/>
                <a:ext cx="522403" cy="700937"/>
              </a:xfrm>
              <a:custGeom>
                <a:avLst/>
                <a:gdLst>
                  <a:gd name="T0" fmla="*/ 273 w 318"/>
                  <a:gd name="T1" fmla="*/ 18 h 427"/>
                  <a:gd name="T2" fmla="*/ 118 w 318"/>
                  <a:gd name="T3" fmla="*/ 83 h 427"/>
                  <a:gd name="T4" fmla="*/ 41 w 318"/>
                  <a:gd name="T5" fmla="*/ 427 h 427"/>
                  <a:gd name="T6" fmla="*/ 259 w 318"/>
                  <a:gd name="T7" fmla="*/ 361 h 427"/>
                  <a:gd name="T8" fmla="*/ 256 w 318"/>
                  <a:gd name="T9" fmla="*/ 184 h 427"/>
                  <a:gd name="T10" fmla="*/ 305 w 318"/>
                  <a:gd name="T11" fmla="*/ 56 h 427"/>
                  <a:gd name="T12" fmla="*/ 273 w 318"/>
                  <a:gd name="T13" fmla="*/ 18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8" h="427">
                    <a:moveTo>
                      <a:pt x="273" y="18"/>
                    </a:moveTo>
                    <a:cubicBezTo>
                      <a:pt x="273" y="18"/>
                      <a:pt x="198" y="0"/>
                      <a:pt x="118" y="83"/>
                    </a:cubicBezTo>
                    <a:cubicBezTo>
                      <a:pt x="37" y="166"/>
                      <a:pt x="0" y="359"/>
                      <a:pt x="41" y="427"/>
                    </a:cubicBezTo>
                    <a:cubicBezTo>
                      <a:pt x="41" y="427"/>
                      <a:pt x="240" y="407"/>
                      <a:pt x="259" y="361"/>
                    </a:cubicBezTo>
                    <a:cubicBezTo>
                      <a:pt x="259" y="361"/>
                      <a:pt x="203" y="254"/>
                      <a:pt x="256" y="184"/>
                    </a:cubicBezTo>
                    <a:cubicBezTo>
                      <a:pt x="318" y="101"/>
                      <a:pt x="298" y="78"/>
                      <a:pt x="305" y="56"/>
                    </a:cubicBezTo>
                    <a:cubicBezTo>
                      <a:pt x="298" y="30"/>
                      <a:pt x="310" y="30"/>
                      <a:pt x="273" y="18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784"/>
              <p:cNvSpPr>
                <a:spLocks/>
              </p:cNvSpPr>
              <p:nvPr/>
            </p:nvSpPr>
            <p:spPr bwMode="auto">
              <a:xfrm>
                <a:off x="5921605" y="1956424"/>
                <a:ext cx="131990" cy="368183"/>
              </a:xfrm>
              <a:custGeom>
                <a:avLst/>
                <a:gdLst>
                  <a:gd name="T0" fmla="*/ 43 w 80"/>
                  <a:gd name="T1" fmla="*/ 0 h 224"/>
                  <a:gd name="T2" fmla="*/ 33 w 80"/>
                  <a:gd name="T3" fmla="*/ 122 h 224"/>
                  <a:gd name="T4" fmla="*/ 22 w 80"/>
                  <a:gd name="T5" fmla="*/ 141 h 224"/>
                  <a:gd name="T6" fmla="*/ 9 w 80"/>
                  <a:gd name="T7" fmla="*/ 203 h 224"/>
                  <a:gd name="T8" fmla="*/ 76 w 80"/>
                  <a:gd name="T9" fmla="*/ 72 h 224"/>
                  <a:gd name="T10" fmla="*/ 45 w 80"/>
                  <a:gd name="T11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224">
                    <a:moveTo>
                      <a:pt x="43" y="0"/>
                    </a:moveTo>
                    <a:cubicBezTo>
                      <a:pt x="43" y="0"/>
                      <a:pt x="36" y="111"/>
                      <a:pt x="33" y="122"/>
                    </a:cubicBezTo>
                    <a:cubicBezTo>
                      <a:pt x="31" y="133"/>
                      <a:pt x="22" y="141"/>
                      <a:pt x="22" y="141"/>
                    </a:cubicBezTo>
                    <a:cubicBezTo>
                      <a:pt x="22" y="141"/>
                      <a:pt x="0" y="182"/>
                      <a:pt x="9" y="203"/>
                    </a:cubicBezTo>
                    <a:cubicBezTo>
                      <a:pt x="17" y="224"/>
                      <a:pt x="80" y="100"/>
                      <a:pt x="76" y="72"/>
                    </a:cubicBezTo>
                    <a:cubicBezTo>
                      <a:pt x="72" y="44"/>
                      <a:pt x="45" y="0"/>
                      <a:pt x="45" y="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785"/>
              <p:cNvSpPr>
                <a:spLocks/>
              </p:cNvSpPr>
              <p:nvPr/>
            </p:nvSpPr>
            <p:spPr bwMode="auto">
              <a:xfrm>
                <a:off x="5509657" y="2558021"/>
                <a:ext cx="197291" cy="127822"/>
              </a:xfrm>
              <a:custGeom>
                <a:avLst/>
                <a:gdLst>
                  <a:gd name="T0" fmla="*/ 120 w 120"/>
                  <a:gd name="T1" fmla="*/ 43 h 78"/>
                  <a:gd name="T2" fmla="*/ 0 w 120"/>
                  <a:gd name="T3" fmla="*/ 21 h 78"/>
                  <a:gd name="T4" fmla="*/ 37 w 120"/>
                  <a:gd name="T5" fmla="*/ 0 h 78"/>
                  <a:gd name="T6" fmla="*/ 120 w 120"/>
                  <a:gd name="T7" fmla="*/ 4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78">
                    <a:moveTo>
                      <a:pt x="120" y="43"/>
                    </a:moveTo>
                    <a:cubicBezTo>
                      <a:pt x="120" y="43"/>
                      <a:pt x="54" y="78"/>
                      <a:pt x="0" y="21"/>
                    </a:cubicBezTo>
                    <a:cubicBezTo>
                      <a:pt x="0" y="21"/>
                      <a:pt x="39" y="40"/>
                      <a:pt x="37" y="0"/>
                    </a:cubicBezTo>
                    <a:cubicBezTo>
                      <a:pt x="37" y="0"/>
                      <a:pt x="47" y="51"/>
                      <a:pt x="120" y="4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786"/>
              <p:cNvSpPr>
                <a:spLocks/>
              </p:cNvSpPr>
              <p:nvPr/>
            </p:nvSpPr>
            <p:spPr bwMode="auto">
              <a:xfrm>
                <a:off x="5440883" y="1920301"/>
                <a:ext cx="592566" cy="228551"/>
              </a:xfrm>
              <a:custGeom>
                <a:avLst/>
                <a:gdLst>
                  <a:gd name="T0" fmla="*/ 361 w 361"/>
                  <a:gd name="T1" fmla="*/ 78 h 139"/>
                  <a:gd name="T2" fmla="*/ 290 w 361"/>
                  <a:gd name="T3" fmla="*/ 17 h 139"/>
                  <a:gd name="T4" fmla="*/ 83 w 361"/>
                  <a:gd name="T5" fmla="*/ 0 h 139"/>
                  <a:gd name="T6" fmla="*/ 0 w 361"/>
                  <a:gd name="T7" fmla="*/ 10 h 139"/>
                  <a:gd name="T8" fmla="*/ 23 w 361"/>
                  <a:gd name="T9" fmla="*/ 99 h 139"/>
                  <a:gd name="T10" fmla="*/ 142 w 361"/>
                  <a:gd name="T11" fmla="*/ 107 h 139"/>
                  <a:gd name="T12" fmla="*/ 361 w 361"/>
                  <a:gd name="T13" fmla="*/ 95 h 139"/>
                  <a:gd name="T14" fmla="*/ 361 w 361"/>
                  <a:gd name="T15" fmla="*/ 7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1" h="139">
                    <a:moveTo>
                      <a:pt x="361" y="78"/>
                    </a:moveTo>
                    <a:cubicBezTo>
                      <a:pt x="361" y="78"/>
                      <a:pt x="352" y="34"/>
                      <a:pt x="290" y="17"/>
                    </a:cubicBezTo>
                    <a:cubicBezTo>
                      <a:pt x="228" y="0"/>
                      <a:pt x="149" y="74"/>
                      <a:pt x="83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3" y="86"/>
                      <a:pt x="23" y="99"/>
                    </a:cubicBezTo>
                    <a:cubicBezTo>
                      <a:pt x="23" y="99"/>
                      <a:pt x="91" y="139"/>
                      <a:pt x="142" y="107"/>
                    </a:cubicBezTo>
                    <a:cubicBezTo>
                      <a:pt x="235" y="47"/>
                      <a:pt x="299" y="15"/>
                      <a:pt x="361" y="95"/>
                    </a:cubicBezTo>
                    <a:lnTo>
                      <a:pt x="361" y="78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787"/>
              <p:cNvSpPr>
                <a:spLocks/>
              </p:cNvSpPr>
              <p:nvPr/>
            </p:nvSpPr>
            <p:spPr bwMode="auto">
              <a:xfrm>
                <a:off x="6005662" y="2016167"/>
                <a:ext cx="54185" cy="42376"/>
              </a:xfrm>
              <a:custGeom>
                <a:avLst/>
                <a:gdLst>
                  <a:gd name="T0" fmla="*/ 33 w 33"/>
                  <a:gd name="T1" fmla="*/ 10 h 26"/>
                  <a:gd name="T2" fmla="*/ 19 w 33"/>
                  <a:gd name="T3" fmla="*/ 26 h 26"/>
                  <a:gd name="T4" fmla="*/ 2 w 33"/>
                  <a:gd name="T5" fmla="*/ 10 h 26"/>
                  <a:gd name="T6" fmla="*/ 33 w 33"/>
                  <a:gd name="T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" h="26">
                    <a:moveTo>
                      <a:pt x="33" y="10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0" y="19"/>
                      <a:pt x="2" y="10"/>
                    </a:cubicBezTo>
                    <a:cubicBezTo>
                      <a:pt x="3" y="0"/>
                      <a:pt x="33" y="10"/>
                      <a:pt x="33" y="10"/>
                    </a:cubicBezTo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788"/>
              <p:cNvSpPr>
                <a:spLocks/>
              </p:cNvSpPr>
              <p:nvPr/>
            </p:nvSpPr>
            <p:spPr bwMode="auto">
              <a:xfrm>
                <a:off x="6027197" y="2048817"/>
                <a:ext cx="14588" cy="49323"/>
              </a:xfrm>
              <a:custGeom>
                <a:avLst/>
                <a:gdLst>
                  <a:gd name="T0" fmla="*/ 4 w 9"/>
                  <a:gd name="T1" fmla="*/ 0 h 30"/>
                  <a:gd name="T2" fmla="*/ 6 w 9"/>
                  <a:gd name="T3" fmla="*/ 17 h 30"/>
                  <a:gd name="T4" fmla="*/ 0 w 9"/>
                  <a:gd name="T5" fmla="*/ 17 h 30"/>
                  <a:gd name="T6" fmla="*/ 4 w 9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0">
                    <a:moveTo>
                      <a:pt x="4" y="0"/>
                    </a:moveTo>
                    <a:cubicBezTo>
                      <a:pt x="4" y="0"/>
                      <a:pt x="9" y="4"/>
                      <a:pt x="6" y="17"/>
                    </a:cubicBezTo>
                    <a:cubicBezTo>
                      <a:pt x="3" y="30"/>
                      <a:pt x="0" y="17"/>
                      <a:pt x="0" y="17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89"/>
              <p:cNvSpPr>
                <a:spLocks/>
              </p:cNvSpPr>
              <p:nvPr/>
            </p:nvSpPr>
            <p:spPr bwMode="auto">
              <a:xfrm>
                <a:off x="5847969" y="2122454"/>
                <a:ext cx="127822" cy="311914"/>
              </a:xfrm>
              <a:custGeom>
                <a:avLst/>
                <a:gdLst>
                  <a:gd name="T0" fmla="*/ 78 w 78"/>
                  <a:gd name="T1" fmla="*/ 28 h 190"/>
                  <a:gd name="T2" fmla="*/ 26 w 78"/>
                  <a:gd name="T3" fmla="*/ 0 h 190"/>
                  <a:gd name="T4" fmla="*/ 44 w 78"/>
                  <a:gd name="T5" fmla="*/ 190 h 190"/>
                  <a:gd name="T6" fmla="*/ 78 w 78"/>
                  <a:gd name="T7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90">
                    <a:moveTo>
                      <a:pt x="78" y="28"/>
                    </a:moveTo>
                    <a:cubicBezTo>
                      <a:pt x="78" y="28"/>
                      <a:pt x="51" y="21"/>
                      <a:pt x="26" y="0"/>
                    </a:cubicBezTo>
                    <a:cubicBezTo>
                      <a:pt x="26" y="0"/>
                      <a:pt x="0" y="137"/>
                      <a:pt x="44" y="190"/>
                    </a:cubicBezTo>
                    <a:cubicBezTo>
                      <a:pt x="44" y="190"/>
                      <a:pt x="33" y="121"/>
                      <a:pt x="78" y="28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790"/>
              <p:cNvSpPr>
                <a:spLocks/>
              </p:cNvSpPr>
              <p:nvPr/>
            </p:nvSpPr>
            <p:spPr bwMode="auto">
              <a:xfrm>
                <a:off x="5909101" y="2002968"/>
                <a:ext cx="118096" cy="165335"/>
              </a:xfrm>
              <a:custGeom>
                <a:avLst/>
                <a:gdLst>
                  <a:gd name="T0" fmla="*/ 54 w 72"/>
                  <a:gd name="T1" fmla="*/ 0 h 101"/>
                  <a:gd name="T2" fmla="*/ 0 w 72"/>
                  <a:gd name="T3" fmla="*/ 9 h 101"/>
                  <a:gd name="T4" fmla="*/ 41 w 72"/>
                  <a:gd name="T5" fmla="*/ 101 h 101"/>
                  <a:gd name="T6" fmla="*/ 54 w 72"/>
                  <a:gd name="T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101">
                    <a:moveTo>
                      <a:pt x="54" y="0"/>
                    </a:moveTo>
                    <a:cubicBezTo>
                      <a:pt x="54" y="0"/>
                      <a:pt x="26" y="18"/>
                      <a:pt x="0" y="9"/>
                    </a:cubicBezTo>
                    <a:cubicBezTo>
                      <a:pt x="0" y="9"/>
                      <a:pt x="23" y="79"/>
                      <a:pt x="41" y="101"/>
                    </a:cubicBezTo>
                    <a:cubicBezTo>
                      <a:pt x="41" y="101"/>
                      <a:pt x="72" y="46"/>
                      <a:pt x="54" y="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791"/>
              <p:cNvSpPr>
                <a:spLocks/>
              </p:cNvSpPr>
              <p:nvPr/>
            </p:nvSpPr>
            <p:spPr bwMode="auto">
              <a:xfrm>
                <a:off x="5964676" y="1955035"/>
                <a:ext cx="95172" cy="103508"/>
              </a:xfrm>
              <a:custGeom>
                <a:avLst/>
                <a:gdLst>
                  <a:gd name="T0" fmla="*/ 4 w 58"/>
                  <a:gd name="T1" fmla="*/ 0 h 63"/>
                  <a:gd name="T2" fmla="*/ 32 w 58"/>
                  <a:gd name="T3" fmla="*/ 3 h 63"/>
                  <a:gd name="T4" fmla="*/ 58 w 58"/>
                  <a:gd name="T5" fmla="*/ 47 h 63"/>
                  <a:gd name="T6" fmla="*/ 21 w 58"/>
                  <a:gd name="T7" fmla="*/ 63 h 63"/>
                  <a:gd name="T8" fmla="*/ 4 w 58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3">
                    <a:moveTo>
                      <a:pt x="4" y="0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58" y="47"/>
                      <a:pt x="58" y="47"/>
                      <a:pt x="58" y="47"/>
                    </a:cubicBezTo>
                    <a:cubicBezTo>
                      <a:pt x="21" y="63"/>
                      <a:pt x="21" y="63"/>
                      <a:pt x="21" y="63"/>
                    </a:cubicBezTo>
                    <a:cubicBezTo>
                      <a:pt x="21" y="63"/>
                      <a:pt x="0" y="22"/>
                      <a:pt x="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92"/>
              <p:cNvSpPr>
                <a:spLocks/>
              </p:cNvSpPr>
              <p:nvPr/>
            </p:nvSpPr>
            <p:spPr bwMode="auto">
              <a:xfrm>
                <a:off x="5738208" y="2514951"/>
                <a:ext cx="216742" cy="105592"/>
              </a:xfrm>
              <a:custGeom>
                <a:avLst/>
                <a:gdLst>
                  <a:gd name="T0" fmla="*/ 0 w 132"/>
                  <a:gd name="T1" fmla="*/ 64 h 64"/>
                  <a:gd name="T2" fmla="*/ 127 w 132"/>
                  <a:gd name="T3" fmla="*/ 19 h 64"/>
                  <a:gd name="T4" fmla="*/ 122 w 132"/>
                  <a:gd name="T5" fmla="*/ 9 h 64"/>
                  <a:gd name="T6" fmla="*/ 132 w 132"/>
                  <a:gd name="T7" fmla="*/ 12 h 64"/>
                  <a:gd name="T8" fmla="*/ 115 w 132"/>
                  <a:gd name="T9" fmla="*/ 0 h 64"/>
                  <a:gd name="T10" fmla="*/ 115 w 132"/>
                  <a:gd name="T11" fmla="*/ 18 h 64"/>
                  <a:gd name="T12" fmla="*/ 0 w 13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64">
                    <a:moveTo>
                      <a:pt x="0" y="64"/>
                    </a:moveTo>
                    <a:cubicBezTo>
                      <a:pt x="0" y="64"/>
                      <a:pt x="114" y="34"/>
                      <a:pt x="127" y="19"/>
                    </a:cubicBezTo>
                    <a:cubicBezTo>
                      <a:pt x="122" y="9"/>
                      <a:pt x="122" y="9"/>
                      <a:pt x="122" y="9"/>
                    </a:cubicBezTo>
                    <a:cubicBezTo>
                      <a:pt x="132" y="12"/>
                      <a:pt x="132" y="12"/>
                      <a:pt x="132" y="12"/>
                    </a:cubicBezTo>
                    <a:cubicBezTo>
                      <a:pt x="132" y="12"/>
                      <a:pt x="118" y="1"/>
                      <a:pt x="115" y="0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115" y="18"/>
                      <a:pt x="35" y="59"/>
                      <a:pt x="0" y="64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793"/>
              <p:cNvSpPr>
                <a:spLocks/>
              </p:cNvSpPr>
              <p:nvPr/>
            </p:nvSpPr>
            <p:spPr bwMode="auto">
              <a:xfrm>
                <a:off x="5736124" y="1991158"/>
                <a:ext cx="606460" cy="518930"/>
              </a:xfrm>
              <a:custGeom>
                <a:avLst/>
                <a:gdLst>
                  <a:gd name="T0" fmla="*/ 122 w 369"/>
                  <a:gd name="T1" fmla="*/ 7 h 316"/>
                  <a:gd name="T2" fmla="*/ 112 w 369"/>
                  <a:gd name="T3" fmla="*/ 190 h 316"/>
                  <a:gd name="T4" fmla="*/ 336 w 369"/>
                  <a:gd name="T5" fmla="*/ 159 h 316"/>
                  <a:gd name="T6" fmla="*/ 369 w 369"/>
                  <a:gd name="T7" fmla="*/ 188 h 316"/>
                  <a:gd name="T8" fmla="*/ 86 w 369"/>
                  <a:gd name="T9" fmla="*/ 235 h 316"/>
                  <a:gd name="T10" fmla="*/ 122 w 369"/>
                  <a:gd name="T11" fmla="*/ 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9" h="316">
                    <a:moveTo>
                      <a:pt x="122" y="7"/>
                    </a:moveTo>
                    <a:cubicBezTo>
                      <a:pt x="143" y="12"/>
                      <a:pt x="70" y="113"/>
                      <a:pt x="112" y="190"/>
                    </a:cubicBezTo>
                    <a:cubicBezTo>
                      <a:pt x="148" y="256"/>
                      <a:pt x="255" y="204"/>
                      <a:pt x="336" y="159"/>
                    </a:cubicBezTo>
                    <a:cubicBezTo>
                      <a:pt x="336" y="159"/>
                      <a:pt x="350" y="183"/>
                      <a:pt x="369" y="188"/>
                    </a:cubicBezTo>
                    <a:cubicBezTo>
                      <a:pt x="369" y="188"/>
                      <a:pt x="159" y="316"/>
                      <a:pt x="86" y="235"/>
                    </a:cubicBezTo>
                    <a:cubicBezTo>
                      <a:pt x="0" y="140"/>
                      <a:pt x="86" y="0"/>
                      <a:pt x="122" y="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794"/>
              <p:cNvSpPr>
                <a:spLocks/>
              </p:cNvSpPr>
              <p:nvPr/>
            </p:nvSpPr>
            <p:spPr bwMode="auto">
              <a:xfrm>
                <a:off x="5706947" y="2023809"/>
                <a:ext cx="191733" cy="371656"/>
              </a:xfrm>
              <a:custGeom>
                <a:avLst/>
                <a:gdLst>
                  <a:gd name="T0" fmla="*/ 110 w 117"/>
                  <a:gd name="T1" fmla="*/ 0 h 226"/>
                  <a:gd name="T2" fmla="*/ 117 w 117"/>
                  <a:gd name="T3" fmla="*/ 226 h 226"/>
                  <a:gd name="T4" fmla="*/ 110 w 117"/>
                  <a:gd name="T5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" h="226">
                    <a:moveTo>
                      <a:pt x="110" y="0"/>
                    </a:moveTo>
                    <a:cubicBezTo>
                      <a:pt x="110" y="0"/>
                      <a:pt x="0" y="126"/>
                      <a:pt x="117" y="226"/>
                    </a:cubicBezTo>
                    <a:cubicBezTo>
                      <a:pt x="117" y="226"/>
                      <a:pt x="13" y="152"/>
                      <a:pt x="110" y="0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795"/>
              <p:cNvSpPr>
                <a:spLocks/>
              </p:cNvSpPr>
              <p:nvPr/>
            </p:nvSpPr>
            <p:spPr bwMode="auto">
              <a:xfrm>
                <a:off x="6281452" y="2140516"/>
                <a:ext cx="174366" cy="169503"/>
              </a:xfrm>
              <a:custGeom>
                <a:avLst/>
                <a:gdLst>
                  <a:gd name="T0" fmla="*/ 4 w 106"/>
                  <a:gd name="T1" fmla="*/ 68 h 103"/>
                  <a:gd name="T2" fmla="*/ 17 w 106"/>
                  <a:gd name="T3" fmla="*/ 8 h 103"/>
                  <a:gd name="T4" fmla="*/ 43 w 106"/>
                  <a:gd name="T5" fmla="*/ 10 h 103"/>
                  <a:gd name="T6" fmla="*/ 76 w 106"/>
                  <a:gd name="T7" fmla="*/ 20 h 103"/>
                  <a:gd name="T8" fmla="*/ 97 w 106"/>
                  <a:gd name="T9" fmla="*/ 59 h 103"/>
                  <a:gd name="T10" fmla="*/ 81 w 106"/>
                  <a:gd name="T11" fmla="*/ 56 h 103"/>
                  <a:gd name="T12" fmla="*/ 55 w 106"/>
                  <a:gd name="T13" fmla="*/ 49 h 103"/>
                  <a:gd name="T14" fmla="*/ 37 w 106"/>
                  <a:gd name="T15" fmla="*/ 97 h 103"/>
                  <a:gd name="T16" fmla="*/ 4 w 106"/>
                  <a:gd name="T17" fmla="*/ 68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03">
                    <a:moveTo>
                      <a:pt x="4" y="68"/>
                    </a:moveTo>
                    <a:cubicBezTo>
                      <a:pt x="4" y="68"/>
                      <a:pt x="0" y="19"/>
                      <a:pt x="17" y="8"/>
                    </a:cubicBezTo>
                    <a:cubicBezTo>
                      <a:pt x="17" y="8"/>
                      <a:pt x="33" y="0"/>
                      <a:pt x="43" y="10"/>
                    </a:cubicBezTo>
                    <a:cubicBezTo>
                      <a:pt x="43" y="10"/>
                      <a:pt x="72" y="3"/>
                      <a:pt x="76" y="20"/>
                    </a:cubicBezTo>
                    <a:cubicBezTo>
                      <a:pt x="76" y="20"/>
                      <a:pt x="106" y="27"/>
                      <a:pt x="97" y="59"/>
                    </a:cubicBezTo>
                    <a:cubicBezTo>
                      <a:pt x="97" y="59"/>
                      <a:pt x="88" y="67"/>
                      <a:pt x="81" y="56"/>
                    </a:cubicBezTo>
                    <a:cubicBezTo>
                      <a:pt x="75" y="45"/>
                      <a:pt x="59" y="31"/>
                      <a:pt x="55" y="49"/>
                    </a:cubicBezTo>
                    <a:cubicBezTo>
                      <a:pt x="52" y="67"/>
                      <a:pt x="61" y="91"/>
                      <a:pt x="37" y="97"/>
                    </a:cubicBezTo>
                    <a:cubicBezTo>
                      <a:pt x="13" y="103"/>
                      <a:pt x="4" y="82"/>
                      <a:pt x="4" y="68"/>
                    </a:cubicBezTo>
                  </a:path>
                </a:pathLst>
              </a:custGeom>
              <a:solidFill>
                <a:srgbClr val="FFDC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96"/>
              <p:cNvSpPr>
                <a:spLocks/>
              </p:cNvSpPr>
              <p:nvPr/>
            </p:nvSpPr>
            <p:spPr bwMode="auto">
              <a:xfrm>
                <a:off x="6317576" y="2171776"/>
                <a:ext cx="106981" cy="106981"/>
              </a:xfrm>
              <a:custGeom>
                <a:avLst/>
                <a:gdLst>
                  <a:gd name="T0" fmla="*/ 64 w 65"/>
                  <a:gd name="T1" fmla="*/ 35 h 65"/>
                  <a:gd name="T2" fmla="*/ 30 w 65"/>
                  <a:gd name="T3" fmla="*/ 64 h 65"/>
                  <a:gd name="T4" fmla="*/ 1 w 65"/>
                  <a:gd name="T5" fmla="*/ 30 h 65"/>
                  <a:gd name="T6" fmla="*/ 35 w 65"/>
                  <a:gd name="T7" fmla="*/ 1 h 65"/>
                  <a:gd name="T8" fmla="*/ 64 w 65"/>
                  <a:gd name="T9" fmla="*/ 3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65">
                    <a:moveTo>
                      <a:pt x="64" y="35"/>
                    </a:moveTo>
                    <a:cubicBezTo>
                      <a:pt x="62" y="52"/>
                      <a:pt x="47" y="65"/>
                      <a:pt x="30" y="64"/>
                    </a:cubicBezTo>
                    <a:cubicBezTo>
                      <a:pt x="13" y="62"/>
                      <a:pt x="0" y="47"/>
                      <a:pt x="1" y="30"/>
                    </a:cubicBezTo>
                    <a:cubicBezTo>
                      <a:pt x="2" y="13"/>
                      <a:pt x="17" y="0"/>
                      <a:pt x="35" y="1"/>
                    </a:cubicBezTo>
                    <a:cubicBezTo>
                      <a:pt x="52" y="2"/>
                      <a:pt x="65" y="17"/>
                      <a:pt x="64" y="35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797"/>
              <p:cNvSpPr>
                <a:spLocks/>
              </p:cNvSpPr>
              <p:nvPr/>
            </p:nvSpPr>
            <p:spPr bwMode="auto">
              <a:xfrm>
                <a:off x="6337721" y="2191922"/>
                <a:ext cx="67384" cy="67384"/>
              </a:xfrm>
              <a:custGeom>
                <a:avLst/>
                <a:gdLst>
                  <a:gd name="T0" fmla="*/ 40 w 41"/>
                  <a:gd name="T1" fmla="*/ 22 h 41"/>
                  <a:gd name="T2" fmla="*/ 19 w 41"/>
                  <a:gd name="T3" fmla="*/ 40 h 41"/>
                  <a:gd name="T4" fmla="*/ 1 w 41"/>
                  <a:gd name="T5" fmla="*/ 19 h 41"/>
                  <a:gd name="T6" fmla="*/ 22 w 41"/>
                  <a:gd name="T7" fmla="*/ 1 h 41"/>
                  <a:gd name="T8" fmla="*/ 40 w 41"/>
                  <a:gd name="T9" fmla="*/ 22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0" y="22"/>
                    </a:moveTo>
                    <a:cubicBezTo>
                      <a:pt x="39" y="33"/>
                      <a:pt x="30" y="41"/>
                      <a:pt x="19" y="40"/>
                    </a:cubicBezTo>
                    <a:cubicBezTo>
                      <a:pt x="8" y="39"/>
                      <a:pt x="0" y="30"/>
                      <a:pt x="1" y="19"/>
                    </a:cubicBezTo>
                    <a:cubicBezTo>
                      <a:pt x="1" y="8"/>
                      <a:pt x="11" y="0"/>
                      <a:pt x="22" y="1"/>
                    </a:cubicBezTo>
                    <a:cubicBezTo>
                      <a:pt x="33" y="2"/>
                      <a:pt x="41" y="11"/>
                      <a:pt x="40" y="22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358312" y="2496370"/>
              <a:ext cx="985063" cy="735671"/>
              <a:chOff x="4389825" y="2066879"/>
              <a:chExt cx="985063" cy="735671"/>
            </a:xfrm>
          </p:grpSpPr>
          <p:sp>
            <p:nvSpPr>
              <p:cNvPr id="14" name="Freeform 798"/>
              <p:cNvSpPr>
                <a:spLocks/>
              </p:cNvSpPr>
              <p:nvPr/>
            </p:nvSpPr>
            <p:spPr bwMode="auto">
              <a:xfrm>
                <a:off x="4942794" y="2147462"/>
                <a:ext cx="182702" cy="167419"/>
              </a:xfrm>
              <a:custGeom>
                <a:avLst/>
                <a:gdLst>
                  <a:gd name="T0" fmla="*/ 104 w 111"/>
                  <a:gd name="T1" fmla="*/ 57 h 102"/>
                  <a:gd name="T2" fmla="*/ 39 w 111"/>
                  <a:gd name="T3" fmla="*/ 6 h 102"/>
                  <a:gd name="T4" fmla="*/ 18 w 111"/>
                  <a:gd name="T5" fmla="*/ 8 h 102"/>
                  <a:gd name="T6" fmla="*/ 6 w 111"/>
                  <a:gd name="T7" fmla="*/ 23 h 102"/>
                  <a:gd name="T8" fmla="*/ 8 w 111"/>
                  <a:gd name="T9" fmla="*/ 45 h 102"/>
                  <a:gd name="T10" fmla="*/ 9 w 111"/>
                  <a:gd name="T11" fmla="*/ 46 h 102"/>
                  <a:gd name="T12" fmla="*/ 12 w 111"/>
                  <a:gd name="T13" fmla="*/ 38 h 102"/>
                  <a:gd name="T14" fmla="*/ 23 w 111"/>
                  <a:gd name="T15" fmla="*/ 24 h 102"/>
                  <a:gd name="T16" fmla="*/ 40 w 111"/>
                  <a:gd name="T17" fmla="*/ 21 h 102"/>
                  <a:gd name="T18" fmla="*/ 89 w 111"/>
                  <a:gd name="T19" fmla="*/ 59 h 102"/>
                  <a:gd name="T20" fmla="*/ 89 w 111"/>
                  <a:gd name="T21" fmla="*/ 77 h 102"/>
                  <a:gd name="T22" fmla="*/ 79 w 111"/>
                  <a:gd name="T23" fmla="*/ 91 h 102"/>
                  <a:gd name="T24" fmla="*/ 72 w 111"/>
                  <a:gd name="T25" fmla="*/ 96 h 102"/>
                  <a:gd name="T26" fmla="*/ 72 w 111"/>
                  <a:gd name="T27" fmla="*/ 96 h 102"/>
                  <a:gd name="T28" fmla="*/ 94 w 111"/>
                  <a:gd name="T29" fmla="*/ 94 h 102"/>
                  <a:gd name="T30" fmla="*/ 106 w 111"/>
                  <a:gd name="T31" fmla="*/ 79 h 102"/>
                  <a:gd name="T32" fmla="*/ 104 w 111"/>
                  <a:gd name="T33" fmla="*/ 5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2">
                    <a:moveTo>
                      <a:pt x="104" y="57"/>
                    </a:moveTo>
                    <a:cubicBezTo>
                      <a:pt x="39" y="6"/>
                      <a:pt x="39" y="6"/>
                      <a:pt x="39" y="6"/>
                    </a:cubicBezTo>
                    <a:cubicBezTo>
                      <a:pt x="33" y="0"/>
                      <a:pt x="23" y="2"/>
                      <a:pt x="18" y="8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30"/>
                      <a:pt x="1" y="40"/>
                      <a:pt x="8" y="45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9" y="43"/>
                      <a:pt x="10" y="40"/>
                      <a:pt x="12" y="38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18"/>
                      <a:pt x="35" y="17"/>
                      <a:pt x="40" y="21"/>
                    </a:cubicBezTo>
                    <a:cubicBezTo>
                      <a:pt x="89" y="59"/>
                      <a:pt x="89" y="59"/>
                      <a:pt x="89" y="59"/>
                    </a:cubicBezTo>
                    <a:cubicBezTo>
                      <a:pt x="94" y="63"/>
                      <a:pt x="94" y="72"/>
                      <a:pt x="89" y="77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7" y="93"/>
                      <a:pt x="74" y="95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2"/>
                      <a:pt x="89" y="101"/>
                      <a:pt x="94" y="94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1" y="72"/>
                      <a:pt x="110" y="62"/>
                      <a:pt x="104" y="57"/>
                    </a:cubicBezTo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99"/>
              <p:cNvSpPr>
                <a:spLocks/>
              </p:cNvSpPr>
              <p:nvPr/>
            </p:nvSpPr>
            <p:spPr bwMode="auto">
              <a:xfrm>
                <a:off x="4931679" y="2139126"/>
                <a:ext cx="182007" cy="166030"/>
              </a:xfrm>
              <a:custGeom>
                <a:avLst/>
                <a:gdLst>
                  <a:gd name="T0" fmla="*/ 103 w 111"/>
                  <a:gd name="T1" fmla="*/ 56 h 101"/>
                  <a:gd name="T2" fmla="*/ 39 w 111"/>
                  <a:gd name="T3" fmla="*/ 5 h 101"/>
                  <a:gd name="T4" fmla="*/ 17 w 111"/>
                  <a:gd name="T5" fmla="*/ 7 h 101"/>
                  <a:gd name="T6" fmla="*/ 5 w 111"/>
                  <a:gd name="T7" fmla="*/ 23 h 101"/>
                  <a:gd name="T8" fmla="*/ 8 w 111"/>
                  <a:gd name="T9" fmla="*/ 44 h 101"/>
                  <a:gd name="T10" fmla="*/ 8 w 111"/>
                  <a:gd name="T11" fmla="*/ 45 h 101"/>
                  <a:gd name="T12" fmla="*/ 12 w 111"/>
                  <a:gd name="T13" fmla="*/ 37 h 101"/>
                  <a:gd name="T14" fmla="*/ 22 w 111"/>
                  <a:gd name="T15" fmla="*/ 24 h 101"/>
                  <a:gd name="T16" fmla="*/ 40 w 111"/>
                  <a:gd name="T17" fmla="*/ 20 h 101"/>
                  <a:gd name="T18" fmla="*/ 88 w 111"/>
                  <a:gd name="T19" fmla="*/ 59 h 101"/>
                  <a:gd name="T20" fmla="*/ 89 w 111"/>
                  <a:gd name="T21" fmla="*/ 77 h 101"/>
                  <a:gd name="T22" fmla="*/ 78 w 111"/>
                  <a:gd name="T23" fmla="*/ 90 h 101"/>
                  <a:gd name="T24" fmla="*/ 71 w 111"/>
                  <a:gd name="T25" fmla="*/ 95 h 101"/>
                  <a:gd name="T26" fmla="*/ 72 w 111"/>
                  <a:gd name="T27" fmla="*/ 96 h 101"/>
                  <a:gd name="T28" fmla="*/ 94 w 111"/>
                  <a:gd name="T29" fmla="*/ 93 h 101"/>
                  <a:gd name="T30" fmla="*/ 106 w 111"/>
                  <a:gd name="T31" fmla="*/ 78 h 101"/>
                  <a:gd name="T32" fmla="*/ 103 w 111"/>
                  <a:gd name="T33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1" h="101">
                    <a:moveTo>
                      <a:pt x="103" y="56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2" y="0"/>
                      <a:pt x="23" y="1"/>
                      <a:pt x="17" y="7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0" y="29"/>
                      <a:pt x="1" y="39"/>
                      <a:pt x="8" y="44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9" y="42"/>
                      <a:pt x="10" y="39"/>
                      <a:pt x="12" y="37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7" y="18"/>
                      <a:pt x="35" y="16"/>
                      <a:pt x="40" y="20"/>
                    </a:cubicBezTo>
                    <a:cubicBezTo>
                      <a:pt x="88" y="59"/>
                      <a:pt x="88" y="59"/>
                      <a:pt x="88" y="59"/>
                    </a:cubicBezTo>
                    <a:cubicBezTo>
                      <a:pt x="93" y="63"/>
                      <a:pt x="94" y="71"/>
                      <a:pt x="89" y="77"/>
                    </a:cubicBezTo>
                    <a:cubicBezTo>
                      <a:pt x="78" y="90"/>
                      <a:pt x="78" y="90"/>
                      <a:pt x="78" y="90"/>
                    </a:cubicBezTo>
                    <a:cubicBezTo>
                      <a:pt x="76" y="93"/>
                      <a:pt x="74" y="94"/>
                      <a:pt x="71" y="95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9" y="101"/>
                      <a:pt x="88" y="100"/>
                      <a:pt x="94" y="93"/>
                    </a:cubicBezTo>
                    <a:cubicBezTo>
                      <a:pt x="106" y="78"/>
                      <a:pt x="106" y="78"/>
                      <a:pt x="106" y="78"/>
                    </a:cubicBezTo>
                    <a:cubicBezTo>
                      <a:pt x="111" y="71"/>
                      <a:pt x="110" y="61"/>
                      <a:pt x="103" y="5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00"/>
              <p:cNvSpPr>
                <a:spLocks/>
              </p:cNvSpPr>
              <p:nvPr/>
            </p:nvSpPr>
            <p:spPr bwMode="auto">
              <a:xfrm>
                <a:off x="4563496" y="2101613"/>
                <a:ext cx="724556" cy="700937"/>
              </a:xfrm>
              <a:custGeom>
                <a:avLst/>
                <a:gdLst>
                  <a:gd name="T0" fmla="*/ 286 w 441"/>
                  <a:gd name="T1" fmla="*/ 419 h 427"/>
                  <a:gd name="T2" fmla="*/ 264 w 441"/>
                  <a:gd name="T3" fmla="*/ 422 h 427"/>
                  <a:gd name="T4" fmla="*/ 8 w 441"/>
                  <a:gd name="T5" fmla="*/ 219 h 427"/>
                  <a:gd name="T6" fmla="*/ 6 w 441"/>
                  <a:gd name="T7" fmla="*/ 197 h 427"/>
                  <a:gd name="T8" fmla="*/ 156 w 441"/>
                  <a:gd name="T9" fmla="*/ 8 h 427"/>
                  <a:gd name="T10" fmla="*/ 178 w 441"/>
                  <a:gd name="T11" fmla="*/ 5 h 427"/>
                  <a:gd name="T12" fmla="*/ 434 w 441"/>
                  <a:gd name="T13" fmla="*/ 208 h 427"/>
                  <a:gd name="T14" fmla="*/ 436 w 441"/>
                  <a:gd name="T15" fmla="*/ 230 h 427"/>
                  <a:gd name="T16" fmla="*/ 286 w 441"/>
                  <a:gd name="T17" fmla="*/ 419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427">
                    <a:moveTo>
                      <a:pt x="286" y="419"/>
                    </a:moveTo>
                    <a:cubicBezTo>
                      <a:pt x="280" y="426"/>
                      <a:pt x="270" y="427"/>
                      <a:pt x="264" y="422"/>
                    </a:cubicBezTo>
                    <a:cubicBezTo>
                      <a:pt x="8" y="219"/>
                      <a:pt x="8" y="219"/>
                      <a:pt x="8" y="219"/>
                    </a:cubicBezTo>
                    <a:cubicBezTo>
                      <a:pt x="2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8" y="5"/>
                    </a:cubicBezTo>
                    <a:cubicBezTo>
                      <a:pt x="434" y="208"/>
                      <a:pt x="434" y="208"/>
                      <a:pt x="434" y="208"/>
                    </a:cubicBezTo>
                    <a:cubicBezTo>
                      <a:pt x="440" y="214"/>
                      <a:pt x="441" y="223"/>
                      <a:pt x="436" y="230"/>
                    </a:cubicBezTo>
                    <a:lnTo>
                      <a:pt x="286" y="419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801"/>
              <p:cNvSpPr>
                <a:spLocks/>
              </p:cNvSpPr>
              <p:nvPr/>
            </p:nvSpPr>
            <p:spPr bwMode="auto">
              <a:xfrm>
                <a:off x="4563496" y="2101613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802"/>
              <p:cNvSpPr>
                <a:spLocks/>
              </p:cNvSpPr>
              <p:nvPr/>
            </p:nvSpPr>
            <p:spPr bwMode="auto">
              <a:xfrm>
                <a:off x="4563496" y="2101613"/>
                <a:ext cx="694685" cy="676623"/>
              </a:xfrm>
              <a:custGeom>
                <a:avLst/>
                <a:gdLst>
                  <a:gd name="T0" fmla="*/ 267 w 423"/>
                  <a:gd name="T1" fmla="*/ 404 h 412"/>
                  <a:gd name="T2" fmla="*/ 246 w 423"/>
                  <a:gd name="T3" fmla="*/ 407 h 412"/>
                  <a:gd name="T4" fmla="*/ 8 w 423"/>
                  <a:gd name="T5" fmla="*/ 218 h 412"/>
                  <a:gd name="T6" fmla="*/ 6 w 423"/>
                  <a:gd name="T7" fmla="*/ 197 h 412"/>
                  <a:gd name="T8" fmla="*/ 156 w 423"/>
                  <a:gd name="T9" fmla="*/ 8 h 412"/>
                  <a:gd name="T10" fmla="*/ 177 w 423"/>
                  <a:gd name="T11" fmla="*/ 5 h 412"/>
                  <a:gd name="T12" fmla="*/ 415 w 423"/>
                  <a:gd name="T13" fmla="*/ 194 h 412"/>
                  <a:gd name="T14" fmla="*/ 417 w 423"/>
                  <a:gd name="T15" fmla="*/ 215 h 412"/>
                  <a:gd name="T16" fmla="*/ 267 w 423"/>
                  <a:gd name="T17" fmla="*/ 40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412">
                    <a:moveTo>
                      <a:pt x="267" y="404"/>
                    </a:moveTo>
                    <a:cubicBezTo>
                      <a:pt x="261" y="411"/>
                      <a:pt x="252" y="412"/>
                      <a:pt x="246" y="407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5" y="194"/>
                      <a:pt x="415" y="194"/>
                      <a:pt x="415" y="194"/>
                    </a:cubicBezTo>
                    <a:cubicBezTo>
                      <a:pt x="422" y="199"/>
                      <a:pt x="423" y="209"/>
                      <a:pt x="417" y="215"/>
                    </a:cubicBezTo>
                    <a:lnTo>
                      <a:pt x="267" y="404"/>
                    </a:lnTo>
                    <a:close/>
                  </a:path>
                </a:pathLst>
              </a:custGeom>
              <a:noFill/>
              <a:ln w="14288" cap="flat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03"/>
              <p:cNvSpPr>
                <a:spLocks/>
              </p:cNvSpPr>
              <p:nvPr/>
            </p:nvSpPr>
            <p:spPr bwMode="auto">
              <a:xfrm>
                <a:off x="4521120" y="2066879"/>
                <a:ext cx="698158" cy="681486"/>
              </a:xfrm>
              <a:custGeom>
                <a:avLst/>
                <a:gdLst>
                  <a:gd name="T0" fmla="*/ 269 w 425"/>
                  <a:gd name="T1" fmla="*/ 406 h 415"/>
                  <a:gd name="T2" fmla="*/ 248 w 425"/>
                  <a:gd name="T3" fmla="*/ 409 h 415"/>
                  <a:gd name="T4" fmla="*/ 8 w 425"/>
                  <a:gd name="T5" fmla="*/ 218 h 415"/>
                  <a:gd name="T6" fmla="*/ 6 w 425"/>
                  <a:gd name="T7" fmla="*/ 197 h 415"/>
                  <a:gd name="T8" fmla="*/ 156 w 425"/>
                  <a:gd name="T9" fmla="*/ 8 h 415"/>
                  <a:gd name="T10" fmla="*/ 177 w 425"/>
                  <a:gd name="T11" fmla="*/ 5 h 415"/>
                  <a:gd name="T12" fmla="*/ 418 w 425"/>
                  <a:gd name="T13" fmla="*/ 196 h 415"/>
                  <a:gd name="T14" fmla="*/ 419 w 425"/>
                  <a:gd name="T15" fmla="*/ 217 h 415"/>
                  <a:gd name="T16" fmla="*/ 269 w 425"/>
                  <a:gd name="T17" fmla="*/ 406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5" h="415">
                    <a:moveTo>
                      <a:pt x="269" y="406"/>
                    </a:moveTo>
                    <a:cubicBezTo>
                      <a:pt x="264" y="413"/>
                      <a:pt x="254" y="415"/>
                      <a:pt x="248" y="409"/>
                    </a:cubicBezTo>
                    <a:cubicBezTo>
                      <a:pt x="8" y="218"/>
                      <a:pt x="8" y="218"/>
                      <a:pt x="8" y="218"/>
                    </a:cubicBezTo>
                    <a:cubicBezTo>
                      <a:pt x="1" y="213"/>
                      <a:pt x="0" y="204"/>
                      <a:pt x="6" y="197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62" y="1"/>
                      <a:pt x="171" y="0"/>
                      <a:pt x="177" y="5"/>
                    </a:cubicBezTo>
                    <a:cubicBezTo>
                      <a:pt x="418" y="196"/>
                      <a:pt x="418" y="196"/>
                      <a:pt x="418" y="196"/>
                    </a:cubicBezTo>
                    <a:cubicBezTo>
                      <a:pt x="424" y="201"/>
                      <a:pt x="425" y="211"/>
                      <a:pt x="419" y="217"/>
                    </a:cubicBezTo>
                    <a:lnTo>
                      <a:pt x="269" y="406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804"/>
              <p:cNvSpPr>
                <a:spLocks/>
              </p:cNvSpPr>
              <p:nvPr/>
            </p:nvSpPr>
            <p:spPr bwMode="auto">
              <a:xfrm>
                <a:off x="4553770" y="2099529"/>
                <a:ext cx="617575" cy="602986"/>
              </a:xfrm>
              <a:custGeom>
                <a:avLst/>
                <a:gdLst>
                  <a:gd name="T0" fmla="*/ 237 w 376"/>
                  <a:gd name="T1" fmla="*/ 360 h 367"/>
                  <a:gd name="T2" fmla="*/ 218 w 376"/>
                  <a:gd name="T3" fmla="*/ 363 h 367"/>
                  <a:gd name="T4" fmla="*/ 6 w 376"/>
                  <a:gd name="T5" fmla="*/ 194 h 367"/>
                  <a:gd name="T6" fmla="*/ 5 w 376"/>
                  <a:gd name="T7" fmla="*/ 175 h 367"/>
                  <a:gd name="T8" fmla="*/ 139 w 376"/>
                  <a:gd name="T9" fmla="*/ 7 h 367"/>
                  <a:gd name="T10" fmla="*/ 158 w 376"/>
                  <a:gd name="T11" fmla="*/ 4 h 367"/>
                  <a:gd name="T12" fmla="*/ 369 w 376"/>
                  <a:gd name="T13" fmla="*/ 172 h 367"/>
                  <a:gd name="T14" fmla="*/ 371 w 376"/>
                  <a:gd name="T15" fmla="*/ 191 h 367"/>
                  <a:gd name="T16" fmla="*/ 237 w 376"/>
                  <a:gd name="T17" fmla="*/ 36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67">
                    <a:moveTo>
                      <a:pt x="237" y="360"/>
                    </a:moveTo>
                    <a:cubicBezTo>
                      <a:pt x="232" y="366"/>
                      <a:pt x="223" y="367"/>
                      <a:pt x="218" y="363"/>
                    </a:cubicBezTo>
                    <a:cubicBezTo>
                      <a:pt x="6" y="194"/>
                      <a:pt x="6" y="194"/>
                      <a:pt x="6" y="194"/>
                    </a:cubicBezTo>
                    <a:cubicBezTo>
                      <a:pt x="1" y="190"/>
                      <a:pt x="0" y="181"/>
                      <a:pt x="5" y="175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4" y="1"/>
                      <a:pt x="152" y="0"/>
                      <a:pt x="158" y="4"/>
                    </a:cubicBezTo>
                    <a:cubicBezTo>
                      <a:pt x="369" y="172"/>
                      <a:pt x="369" y="172"/>
                      <a:pt x="369" y="172"/>
                    </a:cubicBezTo>
                    <a:cubicBezTo>
                      <a:pt x="375" y="177"/>
                      <a:pt x="376" y="185"/>
                      <a:pt x="371" y="191"/>
                    </a:cubicBezTo>
                    <a:lnTo>
                      <a:pt x="237" y="36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05"/>
              <p:cNvSpPr>
                <a:spLocks/>
              </p:cNvSpPr>
              <p:nvPr/>
            </p:nvSpPr>
            <p:spPr bwMode="auto">
              <a:xfrm>
                <a:off x="5296389" y="2401717"/>
                <a:ext cx="42376" cy="72247"/>
              </a:xfrm>
              <a:custGeom>
                <a:avLst/>
                <a:gdLst>
                  <a:gd name="T0" fmla="*/ 6 w 26"/>
                  <a:gd name="T1" fmla="*/ 16 h 44"/>
                  <a:gd name="T2" fmla="*/ 11 w 26"/>
                  <a:gd name="T3" fmla="*/ 34 h 44"/>
                  <a:gd name="T4" fmla="*/ 26 w 26"/>
                  <a:gd name="T5" fmla="*/ 34 h 44"/>
                  <a:gd name="T6" fmla="*/ 18 w 26"/>
                  <a:gd name="T7" fmla="*/ 8 h 44"/>
                  <a:gd name="T8" fmla="*/ 6 w 26"/>
                  <a:gd name="T9" fmla="*/ 1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4">
                    <a:moveTo>
                      <a:pt x="6" y="16"/>
                    </a:moveTo>
                    <a:cubicBezTo>
                      <a:pt x="9" y="21"/>
                      <a:pt x="10" y="27"/>
                      <a:pt x="11" y="34"/>
                    </a:cubicBezTo>
                    <a:cubicBezTo>
                      <a:pt x="11" y="44"/>
                      <a:pt x="26" y="44"/>
                      <a:pt x="26" y="34"/>
                    </a:cubicBezTo>
                    <a:cubicBezTo>
                      <a:pt x="25" y="25"/>
                      <a:pt x="23" y="16"/>
                      <a:pt x="18" y="8"/>
                    </a:cubicBezTo>
                    <a:cubicBezTo>
                      <a:pt x="13" y="0"/>
                      <a:pt x="0" y="7"/>
                      <a:pt x="6" y="16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06"/>
              <p:cNvSpPr>
                <a:spLocks/>
              </p:cNvSpPr>
              <p:nvPr/>
            </p:nvSpPr>
            <p:spPr bwMode="auto">
              <a:xfrm>
                <a:off x="5342238" y="2403801"/>
                <a:ext cx="32650" cy="60438"/>
              </a:xfrm>
              <a:custGeom>
                <a:avLst/>
                <a:gdLst>
                  <a:gd name="T0" fmla="*/ 3 w 20"/>
                  <a:gd name="T1" fmla="*/ 13 h 37"/>
                  <a:gd name="T2" fmla="*/ 5 w 20"/>
                  <a:gd name="T3" fmla="*/ 27 h 37"/>
                  <a:gd name="T4" fmla="*/ 20 w 20"/>
                  <a:gd name="T5" fmla="*/ 27 h 37"/>
                  <a:gd name="T6" fmla="*/ 17 w 20"/>
                  <a:gd name="T7" fmla="*/ 9 h 37"/>
                  <a:gd name="T8" fmla="*/ 3 w 20"/>
                  <a:gd name="T9" fmla="*/ 1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7">
                    <a:moveTo>
                      <a:pt x="3" y="13"/>
                    </a:moveTo>
                    <a:cubicBezTo>
                      <a:pt x="4" y="17"/>
                      <a:pt x="4" y="22"/>
                      <a:pt x="5" y="27"/>
                    </a:cubicBezTo>
                    <a:cubicBezTo>
                      <a:pt x="5" y="37"/>
                      <a:pt x="20" y="37"/>
                      <a:pt x="20" y="27"/>
                    </a:cubicBezTo>
                    <a:cubicBezTo>
                      <a:pt x="19" y="21"/>
                      <a:pt x="19" y="15"/>
                      <a:pt x="17" y="9"/>
                    </a:cubicBezTo>
                    <a:cubicBezTo>
                      <a:pt x="14" y="0"/>
                      <a:pt x="0" y="4"/>
                      <a:pt x="3" y="13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07"/>
              <p:cNvSpPr>
                <a:spLocks/>
              </p:cNvSpPr>
              <p:nvPr/>
            </p:nvSpPr>
            <p:spPr bwMode="auto">
              <a:xfrm>
                <a:off x="4430811" y="2354479"/>
                <a:ext cx="42376" cy="100035"/>
              </a:xfrm>
              <a:custGeom>
                <a:avLst/>
                <a:gdLst>
                  <a:gd name="T0" fmla="*/ 7 w 26"/>
                  <a:gd name="T1" fmla="*/ 9 h 61"/>
                  <a:gd name="T2" fmla="*/ 9 w 26"/>
                  <a:gd name="T3" fmla="*/ 53 h 61"/>
                  <a:gd name="T4" fmla="*/ 21 w 26"/>
                  <a:gd name="T5" fmla="*/ 45 h 61"/>
                  <a:gd name="T6" fmla="*/ 19 w 26"/>
                  <a:gd name="T7" fmla="*/ 17 h 61"/>
                  <a:gd name="T8" fmla="*/ 7 w 26"/>
                  <a:gd name="T9" fmla="*/ 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61">
                    <a:moveTo>
                      <a:pt x="7" y="9"/>
                    </a:moveTo>
                    <a:cubicBezTo>
                      <a:pt x="0" y="24"/>
                      <a:pt x="2" y="38"/>
                      <a:pt x="9" y="53"/>
                    </a:cubicBezTo>
                    <a:cubicBezTo>
                      <a:pt x="13" y="61"/>
                      <a:pt x="26" y="54"/>
                      <a:pt x="21" y="45"/>
                    </a:cubicBezTo>
                    <a:cubicBezTo>
                      <a:pt x="17" y="36"/>
                      <a:pt x="15" y="26"/>
                      <a:pt x="19" y="17"/>
                    </a:cubicBezTo>
                    <a:cubicBezTo>
                      <a:pt x="23" y="8"/>
                      <a:pt x="11" y="0"/>
                      <a:pt x="7" y="9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808"/>
              <p:cNvSpPr>
                <a:spLocks/>
              </p:cNvSpPr>
              <p:nvPr/>
            </p:nvSpPr>
            <p:spPr bwMode="auto">
              <a:xfrm>
                <a:off x="4389825" y="2365594"/>
                <a:ext cx="31261" cy="80583"/>
              </a:xfrm>
              <a:custGeom>
                <a:avLst/>
                <a:gdLst>
                  <a:gd name="T0" fmla="*/ 1 w 19"/>
                  <a:gd name="T1" fmla="*/ 10 h 49"/>
                  <a:gd name="T2" fmla="*/ 3 w 19"/>
                  <a:gd name="T3" fmla="*/ 40 h 49"/>
                  <a:gd name="T4" fmla="*/ 17 w 19"/>
                  <a:gd name="T5" fmla="*/ 36 h 49"/>
                  <a:gd name="T6" fmla="*/ 16 w 19"/>
                  <a:gd name="T7" fmla="*/ 10 h 49"/>
                  <a:gd name="T8" fmla="*/ 1 w 19"/>
                  <a:gd name="T9" fmla="*/ 1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9">
                    <a:moveTo>
                      <a:pt x="1" y="10"/>
                    </a:moveTo>
                    <a:cubicBezTo>
                      <a:pt x="1" y="20"/>
                      <a:pt x="1" y="30"/>
                      <a:pt x="3" y="40"/>
                    </a:cubicBezTo>
                    <a:cubicBezTo>
                      <a:pt x="5" y="49"/>
                      <a:pt x="19" y="45"/>
                      <a:pt x="17" y="36"/>
                    </a:cubicBezTo>
                    <a:cubicBezTo>
                      <a:pt x="16" y="27"/>
                      <a:pt x="16" y="19"/>
                      <a:pt x="16" y="10"/>
                    </a:cubicBezTo>
                    <a:cubicBezTo>
                      <a:pt x="15" y="0"/>
                      <a:pt x="0" y="0"/>
                      <a:pt x="1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6667100" y="3917001"/>
            <a:ext cx="2168806" cy="1235149"/>
            <a:chOff x="6667100" y="3917001"/>
            <a:chExt cx="2168806" cy="1235149"/>
          </a:xfrm>
        </p:grpSpPr>
        <p:sp>
          <p:nvSpPr>
            <p:cNvPr id="81" name="Freeform 741"/>
            <p:cNvSpPr>
              <a:spLocks/>
            </p:cNvSpPr>
            <p:nvPr/>
          </p:nvSpPr>
          <p:spPr bwMode="auto">
            <a:xfrm>
              <a:off x="8184292" y="4565836"/>
              <a:ext cx="651614" cy="586314"/>
            </a:xfrm>
            <a:custGeom>
              <a:avLst/>
              <a:gdLst>
                <a:gd name="T0" fmla="*/ 428 w 938"/>
                <a:gd name="T1" fmla="*/ 844 h 844"/>
                <a:gd name="T2" fmla="*/ 0 w 938"/>
                <a:gd name="T3" fmla="*/ 782 h 844"/>
                <a:gd name="T4" fmla="*/ 324 w 938"/>
                <a:gd name="T5" fmla="*/ 648 h 844"/>
                <a:gd name="T6" fmla="*/ 194 w 938"/>
                <a:gd name="T7" fmla="*/ 203 h 844"/>
                <a:gd name="T8" fmla="*/ 508 w 938"/>
                <a:gd name="T9" fmla="*/ 451 h 844"/>
                <a:gd name="T10" fmla="*/ 551 w 938"/>
                <a:gd name="T11" fmla="*/ 0 h 844"/>
                <a:gd name="T12" fmla="*/ 655 w 938"/>
                <a:gd name="T13" fmla="*/ 340 h 844"/>
                <a:gd name="T14" fmla="*/ 938 w 938"/>
                <a:gd name="T15" fmla="*/ 0 h 844"/>
                <a:gd name="T16" fmla="*/ 794 w 938"/>
                <a:gd name="T17" fmla="*/ 527 h 844"/>
                <a:gd name="T18" fmla="*/ 428 w 938"/>
                <a:gd name="T1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8" h="844">
                  <a:moveTo>
                    <a:pt x="428" y="844"/>
                  </a:moveTo>
                  <a:lnTo>
                    <a:pt x="0" y="782"/>
                  </a:lnTo>
                  <a:lnTo>
                    <a:pt x="324" y="648"/>
                  </a:lnTo>
                  <a:lnTo>
                    <a:pt x="194" y="203"/>
                  </a:lnTo>
                  <a:lnTo>
                    <a:pt x="508" y="451"/>
                  </a:lnTo>
                  <a:lnTo>
                    <a:pt x="551" y="0"/>
                  </a:lnTo>
                  <a:lnTo>
                    <a:pt x="655" y="340"/>
                  </a:lnTo>
                  <a:lnTo>
                    <a:pt x="938" y="0"/>
                  </a:lnTo>
                  <a:lnTo>
                    <a:pt x="794" y="527"/>
                  </a:lnTo>
                  <a:lnTo>
                    <a:pt x="428" y="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09"/>
            <p:cNvSpPr>
              <a:spLocks/>
            </p:cNvSpPr>
            <p:nvPr/>
          </p:nvSpPr>
          <p:spPr bwMode="auto">
            <a:xfrm>
              <a:off x="6667100" y="4201127"/>
              <a:ext cx="1585966" cy="577978"/>
            </a:xfrm>
            <a:custGeom>
              <a:avLst/>
              <a:gdLst>
                <a:gd name="T0" fmla="*/ 0 w 966"/>
                <a:gd name="T1" fmla="*/ 352 h 352"/>
                <a:gd name="T2" fmla="*/ 966 w 966"/>
                <a:gd name="T3" fmla="*/ 27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6" h="352">
                  <a:moveTo>
                    <a:pt x="0" y="352"/>
                  </a:moveTo>
                  <a:cubicBezTo>
                    <a:pt x="539" y="0"/>
                    <a:pt x="805" y="152"/>
                    <a:pt x="966" y="276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10"/>
            <p:cNvSpPr>
              <a:spLocks/>
            </p:cNvSpPr>
            <p:nvPr/>
          </p:nvSpPr>
          <p:spPr bwMode="auto">
            <a:xfrm>
              <a:off x="8253066" y="3917001"/>
              <a:ext cx="322334" cy="671760"/>
            </a:xfrm>
            <a:custGeom>
              <a:avLst/>
              <a:gdLst>
                <a:gd name="T0" fmla="*/ 56 w 196"/>
                <a:gd name="T1" fmla="*/ 409 h 409"/>
                <a:gd name="T2" fmla="*/ 196 w 196"/>
                <a:gd name="T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409">
                  <a:moveTo>
                    <a:pt x="56" y="409"/>
                  </a:moveTo>
                  <a:cubicBezTo>
                    <a:pt x="0" y="227"/>
                    <a:pt x="131" y="62"/>
                    <a:pt x="196" y="0"/>
                  </a:cubicBezTo>
                </a:path>
              </a:pathLst>
            </a:custGeom>
            <a:noFill/>
            <a:ln w="44450" cap="flat">
              <a:solidFill>
                <a:schemeClr val="tx2">
                  <a:lumMod val="40000"/>
                  <a:lumOff val="6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 flipH="1">
            <a:off x="609607" y="2990761"/>
            <a:ext cx="248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HTML/CSS, Java	script,</a:t>
            </a:r>
            <a:endParaRPr lang="en-US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Jquery, </a:t>
            </a:r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Bootstrap</a:t>
            </a:r>
          </a:p>
        </p:txBody>
      </p:sp>
      <p:sp>
        <p:nvSpPr>
          <p:cNvPr id="91" name="TextBox 90"/>
          <p:cNvSpPr txBox="1"/>
          <p:nvPr/>
        </p:nvSpPr>
        <p:spPr>
          <a:xfrm flipH="1">
            <a:off x="1827489" y="4170289"/>
            <a:ext cx="12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 Server</a:t>
            </a:r>
            <a:endParaRPr lang="id-ID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flipH="1">
            <a:off x="1236517" y="5187521"/>
            <a:ext cx="187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maps API</a:t>
            </a:r>
            <a:endParaRPr lang="id-ID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3209297" y="1880717"/>
            <a:ext cx="2152273" cy="1159752"/>
            <a:chOff x="3209297" y="1880717"/>
            <a:chExt cx="2152273" cy="1159752"/>
          </a:xfrm>
        </p:grpSpPr>
        <p:grpSp>
          <p:nvGrpSpPr>
            <p:cNvPr id="97" name="Group 96"/>
            <p:cNvGrpSpPr/>
            <p:nvPr/>
          </p:nvGrpSpPr>
          <p:grpSpPr>
            <a:xfrm>
              <a:off x="3209297" y="1880717"/>
              <a:ext cx="714451" cy="714451"/>
              <a:chOff x="3209297" y="1880717"/>
              <a:chExt cx="714451" cy="714451"/>
            </a:xfrm>
          </p:grpSpPr>
          <p:sp>
            <p:nvSpPr>
              <p:cNvPr id="101" name="Oval 100"/>
              <p:cNvSpPr/>
              <p:nvPr/>
            </p:nvSpPr>
            <p:spPr>
              <a:xfrm flipH="1">
                <a:off x="3209297" y="1880717"/>
                <a:ext cx="714451" cy="71445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800">
                  <a:latin typeface="+mj-lt"/>
                </a:endParaRPr>
              </a:p>
            </p:txBody>
          </p:sp>
          <p:sp>
            <p:nvSpPr>
              <p:cNvPr id="102" name="Freeform 104"/>
              <p:cNvSpPr>
                <a:spLocks noEditPoints="1"/>
              </p:cNvSpPr>
              <p:nvPr/>
            </p:nvSpPr>
            <p:spPr bwMode="auto">
              <a:xfrm>
                <a:off x="3422365" y="2082432"/>
                <a:ext cx="288315" cy="280876"/>
              </a:xfrm>
              <a:custGeom>
                <a:avLst/>
                <a:gdLst/>
                <a:ahLst/>
                <a:cxnLst>
                  <a:cxn ang="0">
                    <a:pos x="243" y="45"/>
                  </a:cxn>
                  <a:cxn ang="0">
                    <a:pos x="243" y="20"/>
                  </a:cxn>
                  <a:cxn ang="0">
                    <a:pos x="238" y="6"/>
                  </a:cxn>
                  <a:cxn ang="0">
                    <a:pos x="221" y="0"/>
                  </a:cxn>
                  <a:cxn ang="0">
                    <a:pos x="214" y="2"/>
                  </a:cxn>
                  <a:cxn ang="0">
                    <a:pos x="203" y="13"/>
                  </a:cxn>
                  <a:cxn ang="0">
                    <a:pos x="202" y="45"/>
                  </a:cxn>
                  <a:cxn ang="0">
                    <a:pos x="109" y="20"/>
                  </a:cxn>
                  <a:cxn ang="0">
                    <a:pos x="107" y="13"/>
                  </a:cxn>
                  <a:cxn ang="0">
                    <a:pos x="96" y="2"/>
                  </a:cxn>
                  <a:cxn ang="0">
                    <a:pos x="87" y="0"/>
                  </a:cxn>
                  <a:cxn ang="0">
                    <a:pos x="73" y="6"/>
                  </a:cxn>
                  <a:cxn ang="0">
                    <a:pos x="67" y="20"/>
                  </a:cxn>
                  <a:cxn ang="0">
                    <a:pos x="17" y="45"/>
                  </a:cxn>
                  <a:cxn ang="0">
                    <a:pos x="9" y="47"/>
                  </a:cxn>
                  <a:cxn ang="0">
                    <a:pos x="2" y="54"/>
                  </a:cxn>
                  <a:cxn ang="0">
                    <a:pos x="0" y="287"/>
                  </a:cxn>
                  <a:cxn ang="0">
                    <a:pos x="2" y="292"/>
                  </a:cxn>
                  <a:cxn ang="0">
                    <a:pos x="9" y="301"/>
                  </a:cxn>
                  <a:cxn ang="0">
                    <a:pos x="294" y="301"/>
                  </a:cxn>
                  <a:cxn ang="0">
                    <a:pos x="301" y="301"/>
                  </a:cxn>
                  <a:cxn ang="0">
                    <a:pos x="308" y="292"/>
                  </a:cxn>
                  <a:cxn ang="0">
                    <a:pos x="310" y="62"/>
                  </a:cxn>
                  <a:cxn ang="0">
                    <a:pos x="308" y="54"/>
                  </a:cxn>
                  <a:cxn ang="0">
                    <a:pos x="301" y="47"/>
                  </a:cxn>
                  <a:cxn ang="0">
                    <a:pos x="294" y="45"/>
                  </a:cxn>
                  <a:cxn ang="0">
                    <a:pos x="145" y="156"/>
                  </a:cxn>
                  <a:cxn ang="0">
                    <a:pos x="96" y="114"/>
                  </a:cxn>
                  <a:cxn ang="0">
                    <a:pos x="165" y="114"/>
                  </a:cxn>
                  <a:cxn ang="0">
                    <a:pos x="214" y="156"/>
                  </a:cxn>
                  <a:cxn ang="0">
                    <a:pos x="165" y="114"/>
                  </a:cxn>
                  <a:cxn ang="0">
                    <a:pos x="75" y="156"/>
                  </a:cxn>
                  <a:cxn ang="0">
                    <a:pos x="31" y="114"/>
                  </a:cxn>
                  <a:cxn ang="0">
                    <a:pos x="75" y="178"/>
                  </a:cxn>
                  <a:cxn ang="0">
                    <a:pos x="31" y="209"/>
                  </a:cxn>
                  <a:cxn ang="0">
                    <a:pos x="75" y="178"/>
                  </a:cxn>
                  <a:cxn ang="0">
                    <a:pos x="145" y="178"/>
                  </a:cxn>
                  <a:cxn ang="0">
                    <a:pos x="96" y="209"/>
                  </a:cxn>
                  <a:cxn ang="0">
                    <a:pos x="145" y="229"/>
                  </a:cxn>
                  <a:cxn ang="0">
                    <a:pos x="96" y="270"/>
                  </a:cxn>
                  <a:cxn ang="0">
                    <a:pos x="145" y="229"/>
                  </a:cxn>
                  <a:cxn ang="0">
                    <a:pos x="214" y="229"/>
                  </a:cxn>
                  <a:cxn ang="0">
                    <a:pos x="165" y="270"/>
                  </a:cxn>
                  <a:cxn ang="0">
                    <a:pos x="165" y="209"/>
                  </a:cxn>
                  <a:cxn ang="0">
                    <a:pos x="214" y="178"/>
                  </a:cxn>
                  <a:cxn ang="0">
                    <a:pos x="165" y="209"/>
                  </a:cxn>
                  <a:cxn ang="0">
                    <a:pos x="279" y="178"/>
                  </a:cxn>
                  <a:cxn ang="0">
                    <a:pos x="236" y="209"/>
                  </a:cxn>
                  <a:cxn ang="0">
                    <a:pos x="236" y="156"/>
                  </a:cxn>
                  <a:cxn ang="0">
                    <a:pos x="279" y="114"/>
                  </a:cxn>
                  <a:cxn ang="0">
                    <a:pos x="236" y="156"/>
                  </a:cxn>
                  <a:cxn ang="0">
                    <a:pos x="75" y="229"/>
                  </a:cxn>
                  <a:cxn ang="0">
                    <a:pos x="31" y="270"/>
                  </a:cxn>
                  <a:cxn ang="0">
                    <a:pos x="236" y="270"/>
                  </a:cxn>
                  <a:cxn ang="0">
                    <a:pos x="279" y="229"/>
                  </a:cxn>
                  <a:cxn ang="0">
                    <a:pos x="236" y="270"/>
                  </a:cxn>
                </a:cxnLst>
                <a:rect l="0" t="0" r="r" b="b"/>
                <a:pathLst>
                  <a:path w="310" h="301">
                    <a:moveTo>
                      <a:pt x="294" y="45"/>
                    </a:moveTo>
                    <a:lnTo>
                      <a:pt x="243" y="45"/>
                    </a:lnTo>
                    <a:lnTo>
                      <a:pt x="243" y="20"/>
                    </a:lnTo>
                    <a:lnTo>
                      <a:pt x="243" y="20"/>
                    </a:lnTo>
                    <a:lnTo>
                      <a:pt x="241" y="13"/>
                    </a:lnTo>
                    <a:lnTo>
                      <a:pt x="238" y="6"/>
                    </a:lnTo>
                    <a:lnTo>
                      <a:pt x="231" y="2"/>
                    </a:lnTo>
                    <a:lnTo>
                      <a:pt x="221" y="0"/>
                    </a:lnTo>
                    <a:lnTo>
                      <a:pt x="221" y="0"/>
                    </a:lnTo>
                    <a:lnTo>
                      <a:pt x="214" y="2"/>
                    </a:lnTo>
                    <a:lnTo>
                      <a:pt x="207" y="6"/>
                    </a:lnTo>
                    <a:lnTo>
                      <a:pt x="203" y="13"/>
                    </a:lnTo>
                    <a:lnTo>
                      <a:pt x="202" y="20"/>
                    </a:lnTo>
                    <a:lnTo>
                      <a:pt x="202" y="45"/>
                    </a:lnTo>
                    <a:lnTo>
                      <a:pt x="109" y="45"/>
                    </a:lnTo>
                    <a:lnTo>
                      <a:pt x="109" y="20"/>
                    </a:lnTo>
                    <a:lnTo>
                      <a:pt x="109" y="20"/>
                    </a:lnTo>
                    <a:lnTo>
                      <a:pt x="107" y="13"/>
                    </a:lnTo>
                    <a:lnTo>
                      <a:pt x="102" y="6"/>
                    </a:lnTo>
                    <a:lnTo>
                      <a:pt x="96" y="2"/>
                    </a:lnTo>
                    <a:lnTo>
                      <a:pt x="87" y="0"/>
                    </a:lnTo>
                    <a:lnTo>
                      <a:pt x="87" y="0"/>
                    </a:lnTo>
                    <a:lnTo>
                      <a:pt x="80" y="2"/>
                    </a:lnTo>
                    <a:lnTo>
                      <a:pt x="73" y="6"/>
                    </a:lnTo>
                    <a:lnTo>
                      <a:pt x="69" y="13"/>
                    </a:lnTo>
                    <a:lnTo>
                      <a:pt x="67" y="20"/>
                    </a:lnTo>
                    <a:lnTo>
                      <a:pt x="67" y="45"/>
                    </a:lnTo>
                    <a:lnTo>
                      <a:pt x="17" y="45"/>
                    </a:lnTo>
                    <a:lnTo>
                      <a:pt x="17" y="45"/>
                    </a:lnTo>
                    <a:lnTo>
                      <a:pt x="9" y="47"/>
                    </a:lnTo>
                    <a:lnTo>
                      <a:pt x="4" y="51"/>
                    </a:lnTo>
                    <a:lnTo>
                      <a:pt x="2" y="54"/>
                    </a:lnTo>
                    <a:lnTo>
                      <a:pt x="0" y="62"/>
                    </a:lnTo>
                    <a:lnTo>
                      <a:pt x="0" y="287"/>
                    </a:lnTo>
                    <a:lnTo>
                      <a:pt x="0" y="287"/>
                    </a:lnTo>
                    <a:lnTo>
                      <a:pt x="2" y="292"/>
                    </a:lnTo>
                    <a:lnTo>
                      <a:pt x="4" y="297"/>
                    </a:lnTo>
                    <a:lnTo>
                      <a:pt x="9" y="301"/>
                    </a:lnTo>
                    <a:lnTo>
                      <a:pt x="17" y="301"/>
                    </a:lnTo>
                    <a:lnTo>
                      <a:pt x="294" y="301"/>
                    </a:lnTo>
                    <a:lnTo>
                      <a:pt x="294" y="301"/>
                    </a:lnTo>
                    <a:lnTo>
                      <a:pt x="301" y="301"/>
                    </a:lnTo>
                    <a:lnTo>
                      <a:pt x="305" y="297"/>
                    </a:lnTo>
                    <a:lnTo>
                      <a:pt x="308" y="292"/>
                    </a:lnTo>
                    <a:lnTo>
                      <a:pt x="310" y="287"/>
                    </a:lnTo>
                    <a:lnTo>
                      <a:pt x="310" y="62"/>
                    </a:lnTo>
                    <a:lnTo>
                      <a:pt x="310" y="62"/>
                    </a:lnTo>
                    <a:lnTo>
                      <a:pt x="308" y="54"/>
                    </a:lnTo>
                    <a:lnTo>
                      <a:pt x="305" y="51"/>
                    </a:lnTo>
                    <a:lnTo>
                      <a:pt x="301" y="47"/>
                    </a:lnTo>
                    <a:lnTo>
                      <a:pt x="294" y="45"/>
                    </a:lnTo>
                    <a:lnTo>
                      <a:pt x="294" y="45"/>
                    </a:lnTo>
                    <a:close/>
                    <a:moveTo>
                      <a:pt x="145" y="114"/>
                    </a:moveTo>
                    <a:lnTo>
                      <a:pt x="145" y="156"/>
                    </a:lnTo>
                    <a:lnTo>
                      <a:pt x="96" y="156"/>
                    </a:lnTo>
                    <a:lnTo>
                      <a:pt x="96" y="114"/>
                    </a:lnTo>
                    <a:lnTo>
                      <a:pt x="145" y="114"/>
                    </a:lnTo>
                    <a:close/>
                    <a:moveTo>
                      <a:pt x="165" y="114"/>
                    </a:moveTo>
                    <a:lnTo>
                      <a:pt x="214" y="114"/>
                    </a:lnTo>
                    <a:lnTo>
                      <a:pt x="214" y="156"/>
                    </a:lnTo>
                    <a:lnTo>
                      <a:pt x="165" y="156"/>
                    </a:lnTo>
                    <a:lnTo>
                      <a:pt x="165" y="114"/>
                    </a:lnTo>
                    <a:close/>
                    <a:moveTo>
                      <a:pt x="75" y="114"/>
                    </a:moveTo>
                    <a:lnTo>
                      <a:pt x="75" y="156"/>
                    </a:lnTo>
                    <a:lnTo>
                      <a:pt x="31" y="156"/>
                    </a:lnTo>
                    <a:lnTo>
                      <a:pt x="31" y="114"/>
                    </a:lnTo>
                    <a:lnTo>
                      <a:pt x="75" y="114"/>
                    </a:lnTo>
                    <a:close/>
                    <a:moveTo>
                      <a:pt x="75" y="178"/>
                    </a:moveTo>
                    <a:lnTo>
                      <a:pt x="75" y="209"/>
                    </a:lnTo>
                    <a:lnTo>
                      <a:pt x="31" y="209"/>
                    </a:lnTo>
                    <a:lnTo>
                      <a:pt x="31" y="178"/>
                    </a:lnTo>
                    <a:lnTo>
                      <a:pt x="75" y="178"/>
                    </a:lnTo>
                    <a:close/>
                    <a:moveTo>
                      <a:pt x="96" y="178"/>
                    </a:moveTo>
                    <a:lnTo>
                      <a:pt x="145" y="178"/>
                    </a:lnTo>
                    <a:lnTo>
                      <a:pt x="145" y="209"/>
                    </a:lnTo>
                    <a:lnTo>
                      <a:pt x="96" y="209"/>
                    </a:lnTo>
                    <a:lnTo>
                      <a:pt x="96" y="178"/>
                    </a:lnTo>
                    <a:close/>
                    <a:moveTo>
                      <a:pt x="145" y="229"/>
                    </a:moveTo>
                    <a:lnTo>
                      <a:pt x="145" y="270"/>
                    </a:lnTo>
                    <a:lnTo>
                      <a:pt x="96" y="270"/>
                    </a:lnTo>
                    <a:lnTo>
                      <a:pt x="96" y="229"/>
                    </a:lnTo>
                    <a:lnTo>
                      <a:pt x="145" y="229"/>
                    </a:lnTo>
                    <a:close/>
                    <a:moveTo>
                      <a:pt x="165" y="229"/>
                    </a:moveTo>
                    <a:lnTo>
                      <a:pt x="214" y="229"/>
                    </a:lnTo>
                    <a:lnTo>
                      <a:pt x="214" y="270"/>
                    </a:lnTo>
                    <a:lnTo>
                      <a:pt x="165" y="270"/>
                    </a:lnTo>
                    <a:lnTo>
                      <a:pt x="165" y="229"/>
                    </a:lnTo>
                    <a:close/>
                    <a:moveTo>
                      <a:pt x="165" y="209"/>
                    </a:moveTo>
                    <a:lnTo>
                      <a:pt x="165" y="178"/>
                    </a:lnTo>
                    <a:lnTo>
                      <a:pt x="214" y="178"/>
                    </a:lnTo>
                    <a:lnTo>
                      <a:pt x="214" y="209"/>
                    </a:lnTo>
                    <a:lnTo>
                      <a:pt x="165" y="209"/>
                    </a:lnTo>
                    <a:close/>
                    <a:moveTo>
                      <a:pt x="236" y="178"/>
                    </a:moveTo>
                    <a:lnTo>
                      <a:pt x="279" y="178"/>
                    </a:lnTo>
                    <a:lnTo>
                      <a:pt x="279" y="209"/>
                    </a:lnTo>
                    <a:lnTo>
                      <a:pt x="236" y="209"/>
                    </a:lnTo>
                    <a:lnTo>
                      <a:pt x="236" y="178"/>
                    </a:lnTo>
                    <a:close/>
                    <a:moveTo>
                      <a:pt x="236" y="156"/>
                    </a:moveTo>
                    <a:lnTo>
                      <a:pt x="236" y="114"/>
                    </a:lnTo>
                    <a:lnTo>
                      <a:pt x="279" y="114"/>
                    </a:lnTo>
                    <a:lnTo>
                      <a:pt x="279" y="156"/>
                    </a:lnTo>
                    <a:lnTo>
                      <a:pt x="236" y="156"/>
                    </a:lnTo>
                    <a:close/>
                    <a:moveTo>
                      <a:pt x="31" y="229"/>
                    </a:moveTo>
                    <a:lnTo>
                      <a:pt x="75" y="229"/>
                    </a:lnTo>
                    <a:lnTo>
                      <a:pt x="75" y="270"/>
                    </a:lnTo>
                    <a:lnTo>
                      <a:pt x="31" y="270"/>
                    </a:lnTo>
                    <a:lnTo>
                      <a:pt x="31" y="229"/>
                    </a:lnTo>
                    <a:close/>
                    <a:moveTo>
                      <a:pt x="236" y="270"/>
                    </a:moveTo>
                    <a:lnTo>
                      <a:pt x="236" y="229"/>
                    </a:lnTo>
                    <a:lnTo>
                      <a:pt x="279" y="229"/>
                    </a:lnTo>
                    <a:lnTo>
                      <a:pt x="279" y="270"/>
                    </a:lnTo>
                    <a:lnTo>
                      <a:pt x="236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253577" y="1924997"/>
                <a:ext cx="625891" cy="6258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817146" y="2237942"/>
              <a:ext cx="1544424" cy="802527"/>
              <a:chOff x="3817146" y="2237942"/>
              <a:chExt cx="1544424" cy="802527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V="1">
                <a:off x="3817146" y="2237942"/>
                <a:ext cx="767322" cy="1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580068" y="2237942"/>
                <a:ext cx="781502" cy="802527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/>
          <p:cNvGrpSpPr/>
          <p:nvPr/>
        </p:nvGrpSpPr>
        <p:grpSpPr>
          <a:xfrm>
            <a:off x="3209297" y="4542909"/>
            <a:ext cx="2152273" cy="1161447"/>
            <a:chOff x="3209297" y="4542909"/>
            <a:chExt cx="2152273" cy="1161447"/>
          </a:xfrm>
        </p:grpSpPr>
        <p:grpSp>
          <p:nvGrpSpPr>
            <p:cNvPr id="105" name="Group 104"/>
            <p:cNvGrpSpPr/>
            <p:nvPr/>
          </p:nvGrpSpPr>
          <p:grpSpPr>
            <a:xfrm>
              <a:off x="3209297" y="4989905"/>
              <a:ext cx="714451" cy="714451"/>
              <a:chOff x="3209297" y="4989905"/>
              <a:chExt cx="714451" cy="714451"/>
            </a:xfrm>
          </p:grpSpPr>
          <p:sp>
            <p:nvSpPr>
              <p:cNvPr id="109" name="Oval 108"/>
              <p:cNvSpPr/>
              <p:nvPr/>
            </p:nvSpPr>
            <p:spPr>
              <a:xfrm flipH="1">
                <a:off x="3209297" y="4989905"/>
                <a:ext cx="714451" cy="71445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800">
                  <a:latin typeface="+mj-lt"/>
                </a:endParaRPr>
              </a:p>
            </p:txBody>
          </p:sp>
          <p:sp>
            <p:nvSpPr>
              <p:cNvPr id="110" name="Freeform 109"/>
              <p:cNvSpPr>
                <a:spLocks noEditPoints="1"/>
              </p:cNvSpPr>
              <p:nvPr/>
            </p:nvSpPr>
            <p:spPr bwMode="auto">
              <a:xfrm>
                <a:off x="3413544" y="5190734"/>
                <a:ext cx="305956" cy="312793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53577" y="5034185"/>
                <a:ext cx="625891" cy="6258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3817146" y="4542909"/>
              <a:ext cx="1544424" cy="804222"/>
              <a:chOff x="3817146" y="4542909"/>
              <a:chExt cx="1544424" cy="804222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1">
                <a:off x="3817146" y="5345436"/>
                <a:ext cx="767322" cy="1695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4580068" y="4542909"/>
                <a:ext cx="781502" cy="802527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3209297" y="2917113"/>
            <a:ext cx="1876011" cy="714451"/>
            <a:chOff x="3209297" y="2917113"/>
            <a:chExt cx="1876011" cy="714451"/>
          </a:xfrm>
        </p:grpSpPr>
        <p:grpSp>
          <p:nvGrpSpPr>
            <p:cNvPr id="113" name="Group 112"/>
            <p:cNvGrpSpPr/>
            <p:nvPr/>
          </p:nvGrpSpPr>
          <p:grpSpPr>
            <a:xfrm>
              <a:off x="3209297" y="2917113"/>
              <a:ext cx="714451" cy="714451"/>
              <a:chOff x="3209297" y="2917113"/>
              <a:chExt cx="714451" cy="714451"/>
            </a:xfrm>
          </p:grpSpPr>
          <p:sp>
            <p:nvSpPr>
              <p:cNvPr id="117" name="Oval 116"/>
              <p:cNvSpPr/>
              <p:nvPr/>
            </p:nvSpPr>
            <p:spPr>
              <a:xfrm flipH="1">
                <a:off x="3209297" y="2917113"/>
                <a:ext cx="714451" cy="71445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800">
                  <a:latin typeface="+mj-lt"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3395975" y="3160070"/>
                <a:ext cx="341095" cy="268729"/>
                <a:chOff x="1058564" y="1781841"/>
                <a:chExt cx="649993" cy="512092"/>
              </a:xfrm>
              <a:solidFill>
                <a:schemeClr val="bg1"/>
              </a:solidFill>
            </p:grpSpPr>
            <p:sp>
              <p:nvSpPr>
                <p:cNvPr id="120" name="Freeform 31"/>
                <p:cNvSpPr>
                  <a:spLocks/>
                </p:cNvSpPr>
                <p:nvPr/>
              </p:nvSpPr>
              <p:spPr bwMode="auto">
                <a:xfrm>
                  <a:off x="1058564" y="1823776"/>
                  <a:ext cx="457253" cy="470157"/>
                </a:xfrm>
                <a:custGeom>
                  <a:avLst/>
                  <a:gdLst>
                    <a:gd name="T0" fmla="*/ 191 w 240"/>
                    <a:gd name="T1" fmla="*/ 0 h 247"/>
                    <a:gd name="T2" fmla="*/ 49 w 240"/>
                    <a:gd name="T3" fmla="*/ 0 h 247"/>
                    <a:gd name="T4" fmla="*/ 0 w 240"/>
                    <a:gd name="T5" fmla="*/ 49 h 247"/>
                    <a:gd name="T6" fmla="*/ 0 w 240"/>
                    <a:gd name="T7" fmla="*/ 129 h 247"/>
                    <a:gd name="T8" fmla="*/ 49 w 240"/>
                    <a:gd name="T9" fmla="*/ 178 h 247"/>
                    <a:gd name="T10" fmla="*/ 57 w 240"/>
                    <a:gd name="T11" fmla="*/ 178 h 247"/>
                    <a:gd name="T12" fmla="*/ 32 w 240"/>
                    <a:gd name="T13" fmla="*/ 245 h 247"/>
                    <a:gd name="T14" fmla="*/ 121 w 240"/>
                    <a:gd name="T15" fmla="*/ 178 h 247"/>
                    <a:gd name="T16" fmla="*/ 191 w 240"/>
                    <a:gd name="T17" fmla="*/ 178 h 247"/>
                    <a:gd name="T18" fmla="*/ 240 w 240"/>
                    <a:gd name="T19" fmla="*/ 129 h 247"/>
                    <a:gd name="T20" fmla="*/ 240 w 240"/>
                    <a:gd name="T21" fmla="*/ 49 h 247"/>
                    <a:gd name="T22" fmla="*/ 191 w 240"/>
                    <a:gd name="T23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" h="247">
                      <a:moveTo>
                        <a:pt x="191" y="0"/>
                      </a:move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29"/>
                        <a:pt x="0" y="129"/>
                        <a:pt x="0" y="129"/>
                      </a:cubicBezTo>
                      <a:cubicBezTo>
                        <a:pt x="0" y="156"/>
                        <a:pt x="22" y="178"/>
                        <a:pt x="49" y="178"/>
                      </a:cubicBezTo>
                      <a:cubicBezTo>
                        <a:pt x="57" y="178"/>
                        <a:pt x="57" y="178"/>
                        <a:pt x="57" y="178"/>
                      </a:cubicBezTo>
                      <a:cubicBezTo>
                        <a:pt x="49" y="198"/>
                        <a:pt x="31" y="247"/>
                        <a:pt x="32" y="245"/>
                      </a:cubicBezTo>
                      <a:cubicBezTo>
                        <a:pt x="32" y="244"/>
                        <a:pt x="97" y="196"/>
                        <a:pt x="121" y="178"/>
                      </a:cubicBezTo>
                      <a:cubicBezTo>
                        <a:pt x="191" y="178"/>
                        <a:pt x="191" y="178"/>
                        <a:pt x="191" y="178"/>
                      </a:cubicBezTo>
                      <a:cubicBezTo>
                        <a:pt x="218" y="178"/>
                        <a:pt x="240" y="156"/>
                        <a:pt x="240" y="129"/>
                      </a:cubicBezTo>
                      <a:cubicBezTo>
                        <a:pt x="240" y="49"/>
                        <a:pt x="240" y="49"/>
                        <a:pt x="240" y="49"/>
                      </a:cubicBezTo>
                      <a:cubicBezTo>
                        <a:pt x="240" y="22"/>
                        <a:pt x="218" y="0"/>
                        <a:pt x="1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21" name="Freeform 32"/>
                <p:cNvSpPr>
                  <a:spLocks/>
                </p:cNvSpPr>
                <p:nvPr/>
              </p:nvSpPr>
              <p:spPr bwMode="auto">
                <a:xfrm>
                  <a:off x="1378722" y="1781841"/>
                  <a:ext cx="329835" cy="384674"/>
                </a:xfrm>
                <a:custGeom>
                  <a:avLst/>
                  <a:gdLst>
                    <a:gd name="T0" fmla="*/ 133 w 173"/>
                    <a:gd name="T1" fmla="*/ 0 h 202"/>
                    <a:gd name="T2" fmla="*/ 18 w 173"/>
                    <a:gd name="T3" fmla="*/ 0 h 202"/>
                    <a:gd name="T4" fmla="*/ 0 w 173"/>
                    <a:gd name="T5" fmla="*/ 5 h 202"/>
                    <a:gd name="T6" fmla="*/ 33 w 173"/>
                    <a:gd name="T7" fmla="*/ 5 h 202"/>
                    <a:gd name="T8" fmla="*/ 89 w 173"/>
                    <a:gd name="T9" fmla="*/ 61 h 202"/>
                    <a:gd name="T10" fmla="*/ 89 w 173"/>
                    <a:gd name="T11" fmla="*/ 151 h 202"/>
                    <a:gd name="T12" fmla="*/ 89 w 173"/>
                    <a:gd name="T13" fmla="*/ 156 h 202"/>
                    <a:gd name="T14" fmla="*/ 148 w 173"/>
                    <a:gd name="T15" fmla="*/ 201 h 202"/>
                    <a:gd name="T16" fmla="*/ 127 w 173"/>
                    <a:gd name="T17" fmla="*/ 145 h 202"/>
                    <a:gd name="T18" fmla="*/ 133 w 173"/>
                    <a:gd name="T19" fmla="*/ 145 h 202"/>
                    <a:gd name="T20" fmla="*/ 173 w 173"/>
                    <a:gd name="T21" fmla="*/ 105 h 202"/>
                    <a:gd name="T22" fmla="*/ 173 w 173"/>
                    <a:gd name="T23" fmla="*/ 41 h 202"/>
                    <a:gd name="T24" fmla="*/ 133 w 173"/>
                    <a:gd name="T25" fmla="*/ 0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3" h="202">
                      <a:moveTo>
                        <a:pt x="133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1" y="0"/>
                        <a:pt x="5" y="2"/>
                        <a:pt x="0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64" y="5"/>
                        <a:pt x="89" y="30"/>
                        <a:pt x="89" y="61"/>
                      </a:cubicBezTo>
                      <a:cubicBezTo>
                        <a:pt x="89" y="151"/>
                        <a:pt x="89" y="151"/>
                        <a:pt x="89" y="151"/>
                      </a:cubicBezTo>
                      <a:cubicBezTo>
                        <a:pt x="89" y="153"/>
                        <a:pt x="89" y="154"/>
                        <a:pt x="89" y="156"/>
                      </a:cubicBezTo>
                      <a:cubicBezTo>
                        <a:pt x="113" y="174"/>
                        <a:pt x="148" y="200"/>
                        <a:pt x="148" y="201"/>
                      </a:cubicBezTo>
                      <a:cubicBezTo>
                        <a:pt x="148" y="202"/>
                        <a:pt x="133" y="162"/>
                        <a:pt x="127" y="145"/>
                      </a:cubicBezTo>
                      <a:cubicBezTo>
                        <a:pt x="133" y="145"/>
                        <a:pt x="133" y="145"/>
                        <a:pt x="133" y="145"/>
                      </a:cubicBezTo>
                      <a:cubicBezTo>
                        <a:pt x="155" y="145"/>
                        <a:pt x="173" y="127"/>
                        <a:pt x="173" y="105"/>
                      </a:cubicBezTo>
                      <a:cubicBezTo>
                        <a:pt x="173" y="41"/>
                        <a:pt x="173" y="41"/>
                        <a:pt x="173" y="41"/>
                      </a:cubicBezTo>
                      <a:cubicBezTo>
                        <a:pt x="173" y="18"/>
                        <a:pt x="155" y="0"/>
                        <a:pt x="1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19" name="Oval 118"/>
              <p:cNvSpPr/>
              <p:nvPr/>
            </p:nvSpPr>
            <p:spPr>
              <a:xfrm>
                <a:off x="3253577" y="2961393"/>
                <a:ext cx="625891" cy="6258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3817146" y="3274339"/>
              <a:ext cx="1268162" cy="222914"/>
              <a:chOff x="3817146" y="3274339"/>
              <a:chExt cx="1268162" cy="222914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3817146" y="3274339"/>
                <a:ext cx="644679" cy="528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4428719" y="3274867"/>
                <a:ext cx="656589" cy="222386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/>
          <p:cNvGrpSpPr/>
          <p:nvPr/>
        </p:nvGrpSpPr>
        <p:grpSpPr>
          <a:xfrm>
            <a:off x="3209297" y="3953509"/>
            <a:ext cx="1876004" cy="714451"/>
            <a:chOff x="3209297" y="3953509"/>
            <a:chExt cx="1876004" cy="714451"/>
          </a:xfrm>
        </p:grpSpPr>
        <p:grpSp>
          <p:nvGrpSpPr>
            <p:cNvPr id="123" name="Group 122"/>
            <p:cNvGrpSpPr/>
            <p:nvPr/>
          </p:nvGrpSpPr>
          <p:grpSpPr>
            <a:xfrm>
              <a:off x="3209297" y="3953509"/>
              <a:ext cx="714451" cy="714451"/>
              <a:chOff x="3209297" y="3953509"/>
              <a:chExt cx="714451" cy="714451"/>
            </a:xfrm>
          </p:grpSpPr>
          <p:sp>
            <p:nvSpPr>
              <p:cNvPr id="127" name="Oval 126"/>
              <p:cNvSpPr/>
              <p:nvPr/>
            </p:nvSpPr>
            <p:spPr>
              <a:xfrm flipH="1">
                <a:off x="3209297" y="3953509"/>
                <a:ext cx="714451" cy="71445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sz="2800">
                  <a:latin typeface="+mj-lt"/>
                </a:endParaRPr>
              </a:p>
            </p:txBody>
          </p:sp>
          <p:grpSp>
            <p:nvGrpSpPr>
              <p:cNvPr id="128" name="Group 77"/>
              <p:cNvGrpSpPr/>
              <p:nvPr/>
            </p:nvGrpSpPr>
            <p:grpSpPr>
              <a:xfrm>
                <a:off x="3403764" y="4186108"/>
                <a:ext cx="325517" cy="249253"/>
                <a:chOff x="5552261" y="1554043"/>
                <a:chExt cx="363359" cy="278229"/>
              </a:xfrm>
              <a:solidFill>
                <a:schemeClr val="bg1"/>
              </a:solidFill>
            </p:grpSpPr>
            <p:sp>
              <p:nvSpPr>
                <p:cNvPr id="130" name="Freeform 96"/>
                <p:cNvSpPr>
                  <a:spLocks/>
                </p:cNvSpPr>
                <p:nvPr/>
              </p:nvSpPr>
              <p:spPr bwMode="auto">
                <a:xfrm>
                  <a:off x="5552261" y="1715997"/>
                  <a:ext cx="363359" cy="116275"/>
                </a:xfrm>
                <a:custGeom>
                  <a:avLst/>
                  <a:gdLst/>
                  <a:ahLst/>
                  <a:cxnLst>
                    <a:cxn ang="0">
                      <a:pos x="211" y="31"/>
                    </a:cxn>
                    <a:cxn ang="0">
                      <a:pos x="140" y="31"/>
                    </a:cxn>
                    <a:cxn ang="0">
                      <a:pos x="140" y="0"/>
                    </a:cxn>
                    <a:cxn ang="0">
                      <a:pos x="0" y="0"/>
                    </a:cxn>
                    <a:cxn ang="0">
                      <a:pos x="0" y="96"/>
                    </a:cxn>
                    <a:cxn ang="0">
                      <a:pos x="0" y="96"/>
                    </a:cxn>
                    <a:cxn ang="0">
                      <a:pos x="2" y="102"/>
                    </a:cxn>
                    <a:cxn ang="0">
                      <a:pos x="4" y="107"/>
                    </a:cxn>
                    <a:cxn ang="0">
                      <a:pos x="9" y="111"/>
                    </a:cxn>
                    <a:cxn ang="0">
                      <a:pos x="17" y="112"/>
                    </a:cxn>
                    <a:cxn ang="0">
                      <a:pos x="334" y="112"/>
                    </a:cxn>
                    <a:cxn ang="0">
                      <a:pos x="334" y="112"/>
                    </a:cxn>
                    <a:cxn ang="0">
                      <a:pos x="341" y="111"/>
                    </a:cxn>
                    <a:cxn ang="0">
                      <a:pos x="347" y="107"/>
                    </a:cxn>
                    <a:cxn ang="0">
                      <a:pos x="350" y="102"/>
                    </a:cxn>
                    <a:cxn ang="0">
                      <a:pos x="350" y="96"/>
                    </a:cxn>
                    <a:cxn ang="0">
                      <a:pos x="350" y="0"/>
                    </a:cxn>
                    <a:cxn ang="0">
                      <a:pos x="211" y="0"/>
                    </a:cxn>
                    <a:cxn ang="0">
                      <a:pos x="211" y="31"/>
                    </a:cxn>
                  </a:cxnLst>
                  <a:rect l="0" t="0" r="r" b="b"/>
                  <a:pathLst>
                    <a:path w="350" h="112">
                      <a:moveTo>
                        <a:pt x="211" y="31"/>
                      </a:moveTo>
                      <a:lnTo>
                        <a:pt x="140" y="31"/>
                      </a:lnTo>
                      <a:lnTo>
                        <a:pt x="140" y="0"/>
                      </a:lnTo>
                      <a:lnTo>
                        <a:pt x="0" y="0"/>
                      </a:lnTo>
                      <a:lnTo>
                        <a:pt x="0" y="96"/>
                      </a:lnTo>
                      <a:lnTo>
                        <a:pt x="0" y="96"/>
                      </a:lnTo>
                      <a:lnTo>
                        <a:pt x="2" y="102"/>
                      </a:lnTo>
                      <a:lnTo>
                        <a:pt x="4" y="107"/>
                      </a:lnTo>
                      <a:lnTo>
                        <a:pt x="9" y="111"/>
                      </a:lnTo>
                      <a:lnTo>
                        <a:pt x="17" y="112"/>
                      </a:lnTo>
                      <a:lnTo>
                        <a:pt x="334" y="112"/>
                      </a:lnTo>
                      <a:lnTo>
                        <a:pt x="334" y="112"/>
                      </a:lnTo>
                      <a:lnTo>
                        <a:pt x="341" y="111"/>
                      </a:lnTo>
                      <a:lnTo>
                        <a:pt x="347" y="107"/>
                      </a:lnTo>
                      <a:lnTo>
                        <a:pt x="350" y="102"/>
                      </a:lnTo>
                      <a:lnTo>
                        <a:pt x="350" y="96"/>
                      </a:lnTo>
                      <a:lnTo>
                        <a:pt x="350" y="0"/>
                      </a:lnTo>
                      <a:lnTo>
                        <a:pt x="211" y="0"/>
                      </a:lnTo>
                      <a:lnTo>
                        <a:pt x="211" y="3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31" name="Freeform 97"/>
                <p:cNvSpPr>
                  <a:spLocks noEditPoints="1"/>
                </p:cNvSpPr>
                <p:nvPr/>
              </p:nvSpPr>
              <p:spPr bwMode="auto">
                <a:xfrm>
                  <a:off x="5552261" y="1554043"/>
                  <a:ext cx="363359" cy="137038"/>
                </a:xfrm>
                <a:custGeom>
                  <a:avLst/>
                  <a:gdLst/>
                  <a:ahLst/>
                  <a:cxnLst>
                    <a:cxn ang="0">
                      <a:pos x="334" y="42"/>
                    </a:cxn>
                    <a:cxn ang="0">
                      <a:pos x="225" y="42"/>
                    </a:cxn>
                    <a:cxn ang="0">
                      <a:pos x="225" y="42"/>
                    </a:cxn>
                    <a:cxn ang="0">
                      <a:pos x="225" y="5"/>
                    </a:cxn>
                    <a:cxn ang="0">
                      <a:pos x="225" y="5"/>
                    </a:cxn>
                    <a:cxn ang="0">
                      <a:pos x="225" y="2"/>
                    </a:cxn>
                    <a:cxn ang="0">
                      <a:pos x="223" y="0"/>
                    </a:cxn>
                    <a:cxn ang="0">
                      <a:pos x="222" y="0"/>
                    </a:cxn>
                    <a:cxn ang="0">
                      <a:pos x="120" y="0"/>
                    </a:cxn>
                    <a:cxn ang="0">
                      <a:pos x="120" y="0"/>
                    </a:cxn>
                    <a:cxn ang="0">
                      <a:pos x="118" y="2"/>
                    </a:cxn>
                    <a:cxn ang="0">
                      <a:pos x="116" y="4"/>
                    </a:cxn>
                    <a:cxn ang="0">
                      <a:pos x="115" y="5"/>
                    </a:cxn>
                    <a:cxn ang="0">
                      <a:pos x="115" y="5"/>
                    </a:cxn>
                    <a:cxn ang="0">
                      <a:pos x="115" y="42"/>
                    </a:cxn>
                    <a:cxn ang="0">
                      <a:pos x="17" y="42"/>
                    </a:cxn>
                    <a:cxn ang="0">
                      <a:pos x="17" y="42"/>
                    </a:cxn>
                    <a:cxn ang="0">
                      <a:pos x="9" y="42"/>
                    </a:cxn>
                    <a:cxn ang="0">
                      <a:pos x="4" y="45"/>
                    </a:cxn>
                    <a:cxn ang="0">
                      <a:pos x="2" y="51"/>
                    </a:cxn>
                    <a:cxn ang="0">
                      <a:pos x="0" y="58"/>
                    </a:cxn>
                    <a:cxn ang="0">
                      <a:pos x="0" y="130"/>
                    </a:cxn>
                    <a:cxn ang="0">
                      <a:pos x="350" y="130"/>
                    </a:cxn>
                    <a:cxn ang="0">
                      <a:pos x="350" y="58"/>
                    </a:cxn>
                    <a:cxn ang="0">
                      <a:pos x="350" y="58"/>
                    </a:cxn>
                    <a:cxn ang="0">
                      <a:pos x="350" y="51"/>
                    </a:cxn>
                    <a:cxn ang="0">
                      <a:pos x="347" y="45"/>
                    </a:cxn>
                    <a:cxn ang="0">
                      <a:pos x="341" y="42"/>
                    </a:cxn>
                    <a:cxn ang="0">
                      <a:pos x="334" y="42"/>
                    </a:cxn>
                    <a:cxn ang="0">
                      <a:pos x="334" y="42"/>
                    </a:cxn>
                    <a:cxn ang="0">
                      <a:pos x="133" y="42"/>
                    </a:cxn>
                    <a:cxn ang="0">
                      <a:pos x="133" y="13"/>
                    </a:cxn>
                    <a:cxn ang="0">
                      <a:pos x="209" y="13"/>
                    </a:cxn>
                    <a:cxn ang="0">
                      <a:pos x="209" y="42"/>
                    </a:cxn>
                    <a:cxn ang="0">
                      <a:pos x="133" y="42"/>
                    </a:cxn>
                  </a:cxnLst>
                  <a:rect l="0" t="0" r="r" b="b"/>
                  <a:pathLst>
                    <a:path w="350" h="130">
                      <a:moveTo>
                        <a:pt x="334" y="42"/>
                      </a:moveTo>
                      <a:lnTo>
                        <a:pt x="225" y="42"/>
                      </a:lnTo>
                      <a:lnTo>
                        <a:pt x="225" y="42"/>
                      </a:lnTo>
                      <a:lnTo>
                        <a:pt x="225" y="5"/>
                      </a:lnTo>
                      <a:lnTo>
                        <a:pt x="225" y="5"/>
                      </a:lnTo>
                      <a:lnTo>
                        <a:pt x="225" y="2"/>
                      </a:lnTo>
                      <a:lnTo>
                        <a:pt x="223" y="0"/>
                      </a:lnTo>
                      <a:lnTo>
                        <a:pt x="222" y="0"/>
                      </a:lnTo>
                      <a:lnTo>
                        <a:pt x="120" y="0"/>
                      </a:lnTo>
                      <a:lnTo>
                        <a:pt x="120" y="0"/>
                      </a:lnTo>
                      <a:lnTo>
                        <a:pt x="118" y="2"/>
                      </a:lnTo>
                      <a:lnTo>
                        <a:pt x="116" y="4"/>
                      </a:lnTo>
                      <a:lnTo>
                        <a:pt x="115" y="5"/>
                      </a:lnTo>
                      <a:lnTo>
                        <a:pt x="115" y="5"/>
                      </a:lnTo>
                      <a:lnTo>
                        <a:pt x="115" y="42"/>
                      </a:lnTo>
                      <a:lnTo>
                        <a:pt x="17" y="42"/>
                      </a:lnTo>
                      <a:lnTo>
                        <a:pt x="17" y="42"/>
                      </a:lnTo>
                      <a:lnTo>
                        <a:pt x="9" y="42"/>
                      </a:lnTo>
                      <a:lnTo>
                        <a:pt x="4" y="45"/>
                      </a:lnTo>
                      <a:lnTo>
                        <a:pt x="2" y="51"/>
                      </a:lnTo>
                      <a:lnTo>
                        <a:pt x="0" y="58"/>
                      </a:lnTo>
                      <a:lnTo>
                        <a:pt x="0" y="130"/>
                      </a:lnTo>
                      <a:lnTo>
                        <a:pt x="350" y="130"/>
                      </a:lnTo>
                      <a:lnTo>
                        <a:pt x="350" y="58"/>
                      </a:lnTo>
                      <a:lnTo>
                        <a:pt x="350" y="58"/>
                      </a:lnTo>
                      <a:lnTo>
                        <a:pt x="350" y="51"/>
                      </a:lnTo>
                      <a:lnTo>
                        <a:pt x="347" y="45"/>
                      </a:lnTo>
                      <a:lnTo>
                        <a:pt x="341" y="42"/>
                      </a:lnTo>
                      <a:lnTo>
                        <a:pt x="334" y="42"/>
                      </a:lnTo>
                      <a:lnTo>
                        <a:pt x="334" y="42"/>
                      </a:lnTo>
                      <a:close/>
                      <a:moveTo>
                        <a:pt x="133" y="42"/>
                      </a:moveTo>
                      <a:lnTo>
                        <a:pt x="133" y="13"/>
                      </a:lnTo>
                      <a:lnTo>
                        <a:pt x="209" y="13"/>
                      </a:lnTo>
                      <a:lnTo>
                        <a:pt x="209" y="42"/>
                      </a:lnTo>
                      <a:lnTo>
                        <a:pt x="133" y="4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32" name="Rectangle 98"/>
                <p:cNvSpPr>
                  <a:spLocks noChangeArrowheads="1"/>
                </p:cNvSpPr>
                <p:nvPr/>
              </p:nvSpPr>
              <p:spPr bwMode="auto">
                <a:xfrm>
                  <a:off x="5710062" y="1715997"/>
                  <a:ext cx="45679" cy="18688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29" name="Oval 128"/>
              <p:cNvSpPr/>
              <p:nvPr/>
            </p:nvSpPr>
            <p:spPr>
              <a:xfrm>
                <a:off x="3253577" y="3997789"/>
                <a:ext cx="625891" cy="625891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817148" y="4088746"/>
              <a:ext cx="1268153" cy="222386"/>
              <a:chOff x="3817148" y="4088746"/>
              <a:chExt cx="1268153" cy="222386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3817148" y="4310735"/>
                <a:ext cx="644676" cy="397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4428713" y="4088746"/>
                <a:ext cx="656588" cy="222386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Oval 133"/>
          <p:cNvSpPr/>
          <p:nvPr/>
        </p:nvSpPr>
        <p:spPr>
          <a:xfrm>
            <a:off x="5043423" y="2722322"/>
            <a:ext cx="2172447" cy="217244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176439" y="2855338"/>
            <a:ext cx="1906414" cy="190641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 flipH="1">
            <a:off x="227334" y="2041230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Struts Framework MVC Java</a:t>
            </a:r>
            <a:endParaRPr lang="id-ID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3" name="Freeform 19"/>
          <p:cNvSpPr>
            <a:spLocks noEditPoints="1"/>
          </p:cNvSpPr>
          <p:nvPr/>
        </p:nvSpPr>
        <p:spPr bwMode="auto">
          <a:xfrm>
            <a:off x="5436297" y="3131507"/>
            <a:ext cx="1377862" cy="1352811"/>
          </a:xfrm>
          <a:custGeom>
            <a:avLst/>
            <a:gdLst>
              <a:gd name="T0" fmla="*/ 170 w 176"/>
              <a:gd name="T1" fmla="*/ 56 h 176"/>
              <a:gd name="T2" fmla="*/ 166 w 176"/>
              <a:gd name="T3" fmla="*/ 48 h 176"/>
              <a:gd name="T4" fmla="*/ 165 w 176"/>
              <a:gd name="T5" fmla="*/ 45 h 176"/>
              <a:gd name="T6" fmla="*/ 94 w 176"/>
              <a:gd name="T7" fmla="*/ 0 h 176"/>
              <a:gd name="T8" fmla="*/ 83 w 176"/>
              <a:gd name="T9" fmla="*/ 1 h 176"/>
              <a:gd name="T10" fmla="*/ 12 w 176"/>
              <a:gd name="T11" fmla="*/ 45 h 176"/>
              <a:gd name="T12" fmla="*/ 6 w 176"/>
              <a:gd name="T13" fmla="*/ 56 h 176"/>
              <a:gd name="T14" fmla="*/ 0 w 176"/>
              <a:gd name="T15" fmla="*/ 83 h 176"/>
              <a:gd name="T16" fmla="*/ 0 w 176"/>
              <a:gd name="T17" fmla="*/ 94 h 176"/>
              <a:gd name="T18" fmla="*/ 6 w 176"/>
              <a:gd name="T19" fmla="*/ 121 h 176"/>
              <a:gd name="T20" fmla="*/ 10 w 176"/>
              <a:gd name="T21" fmla="*/ 129 h 176"/>
              <a:gd name="T22" fmla="*/ 12 w 176"/>
              <a:gd name="T23" fmla="*/ 132 h 176"/>
              <a:gd name="T24" fmla="*/ 83 w 176"/>
              <a:gd name="T25" fmla="*/ 176 h 176"/>
              <a:gd name="T26" fmla="*/ 94 w 176"/>
              <a:gd name="T27" fmla="*/ 176 h 176"/>
              <a:gd name="T28" fmla="*/ 165 w 176"/>
              <a:gd name="T29" fmla="*/ 132 h 176"/>
              <a:gd name="T30" fmla="*/ 171 w 176"/>
              <a:gd name="T31" fmla="*/ 121 h 176"/>
              <a:gd name="T32" fmla="*/ 176 w 176"/>
              <a:gd name="T33" fmla="*/ 94 h 176"/>
              <a:gd name="T34" fmla="*/ 176 w 176"/>
              <a:gd name="T35" fmla="*/ 83 h 176"/>
              <a:gd name="T36" fmla="*/ 43 w 176"/>
              <a:gd name="T37" fmla="*/ 45 h 176"/>
              <a:gd name="T38" fmla="*/ 56 w 176"/>
              <a:gd name="T39" fmla="*/ 20 h 176"/>
              <a:gd name="T40" fmla="*/ 40 w 176"/>
              <a:gd name="T41" fmla="*/ 56 h 176"/>
              <a:gd name="T42" fmla="*/ 12 w 176"/>
              <a:gd name="T43" fmla="*/ 83 h 176"/>
              <a:gd name="T44" fmla="*/ 19 w 176"/>
              <a:gd name="T45" fmla="*/ 121 h 176"/>
              <a:gd name="T46" fmla="*/ 37 w 176"/>
              <a:gd name="T47" fmla="*/ 94 h 176"/>
              <a:gd name="T48" fmla="*/ 19 w 176"/>
              <a:gd name="T49" fmla="*/ 121 h 176"/>
              <a:gd name="T50" fmla="*/ 43 w 176"/>
              <a:gd name="T51" fmla="*/ 132 h 176"/>
              <a:gd name="T52" fmla="*/ 26 w 176"/>
              <a:gd name="T53" fmla="*/ 132 h 176"/>
              <a:gd name="T54" fmla="*/ 56 w 176"/>
              <a:gd name="T55" fmla="*/ 132 h 176"/>
              <a:gd name="T56" fmla="*/ 83 w 176"/>
              <a:gd name="T57" fmla="*/ 164 h 176"/>
              <a:gd name="T58" fmla="*/ 52 w 176"/>
              <a:gd name="T59" fmla="*/ 121 h 176"/>
              <a:gd name="T60" fmla="*/ 83 w 176"/>
              <a:gd name="T61" fmla="*/ 94 h 176"/>
              <a:gd name="T62" fmla="*/ 83 w 176"/>
              <a:gd name="T63" fmla="*/ 83 h 176"/>
              <a:gd name="T64" fmla="*/ 52 w 176"/>
              <a:gd name="T65" fmla="*/ 56 h 176"/>
              <a:gd name="T66" fmla="*/ 83 w 176"/>
              <a:gd name="T67" fmla="*/ 83 h 176"/>
              <a:gd name="T68" fmla="*/ 56 w 176"/>
              <a:gd name="T69" fmla="*/ 45 h 176"/>
              <a:gd name="T70" fmla="*/ 83 w 176"/>
              <a:gd name="T71" fmla="*/ 45 h 176"/>
              <a:gd name="T72" fmla="*/ 133 w 176"/>
              <a:gd name="T73" fmla="*/ 45 h 176"/>
              <a:gd name="T74" fmla="*/ 151 w 176"/>
              <a:gd name="T75" fmla="*/ 45 h 176"/>
              <a:gd name="T76" fmla="*/ 121 w 176"/>
              <a:gd name="T77" fmla="*/ 45 h 176"/>
              <a:gd name="T78" fmla="*/ 94 w 176"/>
              <a:gd name="T79" fmla="*/ 13 h 176"/>
              <a:gd name="T80" fmla="*/ 124 w 176"/>
              <a:gd name="T81" fmla="*/ 56 h 176"/>
              <a:gd name="T82" fmla="*/ 94 w 176"/>
              <a:gd name="T83" fmla="*/ 83 h 176"/>
              <a:gd name="T84" fmla="*/ 94 w 176"/>
              <a:gd name="T85" fmla="*/ 94 h 176"/>
              <a:gd name="T86" fmla="*/ 124 w 176"/>
              <a:gd name="T87" fmla="*/ 121 h 176"/>
              <a:gd name="T88" fmla="*/ 94 w 176"/>
              <a:gd name="T89" fmla="*/ 94 h 176"/>
              <a:gd name="T90" fmla="*/ 94 w 176"/>
              <a:gd name="T91" fmla="*/ 132 h 176"/>
              <a:gd name="T92" fmla="*/ 94 w 176"/>
              <a:gd name="T93" fmla="*/ 164 h 176"/>
              <a:gd name="T94" fmla="*/ 133 w 176"/>
              <a:gd name="T95" fmla="*/ 132 h 176"/>
              <a:gd name="T96" fmla="*/ 121 w 176"/>
              <a:gd name="T97" fmla="*/ 157 h 176"/>
              <a:gd name="T98" fmla="*/ 136 w 176"/>
              <a:gd name="T99" fmla="*/ 121 h 176"/>
              <a:gd name="T100" fmla="*/ 164 w 176"/>
              <a:gd name="T101" fmla="*/ 94 h 176"/>
              <a:gd name="T102" fmla="*/ 140 w 176"/>
              <a:gd name="T103" fmla="*/ 83 h 176"/>
              <a:gd name="T104" fmla="*/ 158 w 176"/>
              <a:gd name="T105" fmla="*/ 56 h 176"/>
              <a:gd name="T106" fmla="*/ 140 w 176"/>
              <a:gd name="T107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176" y="83"/>
                </a:moveTo>
                <a:cubicBezTo>
                  <a:pt x="175" y="74"/>
                  <a:pt x="174" y="65"/>
                  <a:pt x="170" y="56"/>
                </a:cubicBezTo>
                <a:cubicBezTo>
                  <a:pt x="171" y="56"/>
                  <a:pt x="171" y="56"/>
                  <a:pt x="171" y="56"/>
                </a:cubicBezTo>
                <a:cubicBezTo>
                  <a:pt x="166" y="48"/>
                  <a:pt x="166" y="48"/>
                  <a:pt x="166" y="48"/>
                </a:cubicBezTo>
                <a:cubicBezTo>
                  <a:pt x="165" y="45"/>
                  <a:pt x="165" y="45"/>
                  <a:pt x="165" y="45"/>
                </a:cubicBezTo>
                <a:cubicBezTo>
                  <a:pt x="165" y="45"/>
                  <a:pt x="165" y="45"/>
                  <a:pt x="165" y="45"/>
                </a:cubicBezTo>
                <a:cubicBezTo>
                  <a:pt x="150" y="19"/>
                  <a:pt x="123" y="3"/>
                  <a:pt x="94" y="1"/>
                </a:cubicBezTo>
                <a:cubicBezTo>
                  <a:pt x="94" y="0"/>
                  <a:pt x="94" y="0"/>
                  <a:pt x="94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83" y="1"/>
                  <a:pt x="83" y="1"/>
                  <a:pt x="83" y="1"/>
                </a:cubicBezTo>
                <a:cubicBezTo>
                  <a:pt x="53" y="3"/>
                  <a:pt x="27" y="19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0" y="48"/>
                  <a:pt x="10" y="48"/>
                  <a:pt x="10" y="48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6"/>
                  <a:pt x="6" y="56"/>
                </a:cubicBezTo>
                <a:cubicBezTo>
                  <a:pt x="3" y="65"/>
                  <a:pt x="1" y="74"/>
                  <a:pt x="0" y="8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1" y="103"/>
                  <a:pt x="3" y="112"/>
                  <a:pt x="6" y="121"/>
                </a:cubicBezTo>
                <a:cubicBezTo>
                  <a:pt x="6" y="121"/>
                  <a:pt x="6" y="121"/>
                  <a:pt x="6" y="121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12" y="132"/>
                  <a:pt x="12" y="132"/>
                  <a:pt x="12" y="132"/>
                </a:cubicBezTo>
                <a:cubicBezTo>
                  <a:pt x="12" y="132"/>
                  <a:pt x="12" y="132"/>
                  <a:pt x="12" y="132"/>
                </a:cubicBezTo>
                <a:cubicBezTo>
                  <a:pt x="27" y="158"/>
                  <a:pt x="53" y="174"/>
                  <a:pt x="83" y="176"/>
                </a:cubicBezTo>
                <a:cubicBezTo>
                  <a:pt x="83" y="176"/>
                  <a:pt x="83" y="176"/>
                  <a:pt x="83" y="176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123" y="174"/>
                  <a:pt x="150" y="158"/>
                  <a:pt x="165" y="132"/>
                </a:cubicBezTo>
                <a:cubicBezTo>
                  <a:pt x="165" y="132"/>
                  <a:pt x="165" y="132"/>
                  <a:pt x="165" y="132"/>
                </a:cubicBezTo>
                <a:cubicBezTo>
                  <a:pt x="166" y="129"/>
                  <a:pt x="166" y="129"/>
                  <a:pt x="166" y="129"/>
                </a:cubicBezTo>
                <a:cubicBezTo>
                  <a:pt x="171" y="121"/>
                  <a:pt x="171" y="121"/>
                  <a:pt x="171" y="121"/>
                </a:cubicBezTo>
                <a:cubicBezTo>
                  <a:pt x="170" y="121"/>
                  <a:pt x="170" y="121"/>
                  <a:pt x="170" y="121"/>
                </a:cubicBezTo>
                <a:cubicBezTo>
                  <a:pt x="174" y="112"/>
                  <a:pt x="175" y="103"/>
                  <a:pt x="176" y="94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6" y="83"/>
                  <a:pt x="176" y="83"/>
                  <a:pt x="176" y="83"/>
                </a:cubicBezTo>
                <a:close/>
                <a:moveTo>
                  <a:pt x="56" y="20"/>
                </a:moveTo>
                <a:cubicBezTo>
                  <a:pt x="51" y="26"/>
                  <a:pt x="47" y="35"/>
                  <a:pt x="43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34" y="34"/>
                  <a:pt x="44" y="25"/>
                  <a:pt x="56" y="20"/>
                </a:cubicBezTo>
                <a:close/>
                <a:moveTo>
                  <a:pt x="19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38" y="65"/>
                  <a:pt x="37" y="74"/>
                  <a:pt x="37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3" y="73"/>
                  <a:pt x="15" y="65"/>
                  <a:pt x="19" y="56"/>
                </a:cubicBezTo>
                <a:close/>
                <a:moveTo>
                  <a:pt x="19" y="121"/>
                </a:moveTo>
                <a:cubicBezTo>
                  <a:pt x="15" y="112"/>
                  <a:pt x="13" y="103"/>
                  <a:pt x="12" y="94"/>
                </a:cubicBezTo>
                <a:cubicBezTo>
                  <a:pt x="37" y="94"/>
                  <a:pt x="37" y="94"/>
                  <a:pt x="37" y="94"/>
                </a:cubicBezTo>
                <a:cubicBezTo>
                  <a:pt x="37" y="103"/>
                  <a:pt x="38" y="112"/>
                  <a:pt x="40" y="121"/>
                </a:cubicBezTo>
                <a:lnTo>
                  <a:pt x="19" y="121"/>
                </a:lnTo>
                <a:close/>
                <a:moveTo>
                  <a:pt x="26" y="132"/>
                </a:moveTo>
                <a:cubicBezTo>
                  <a:pt x="43" y="132"/>
                  <a:pt x="43" y="132"/>
                  <a:pt x="43" y="132"/>
                </a:cubicBezTo>
                <a:cubicBezTo>
                  <a:pt x="47" y="142"/>
                  <a:pt x="51" y="150"/>
                  <a:pt x="56" y="157"/>
                </a:cubicBezTo>
                <a:cubicBezTo>
                  <a:pt x="44" y="152"/>
                  <a:pt x="34" y="143"/>
                  <a:pt x="26" y="132"/>
                </a:cubicBezTo>
                <a:close/>
                <a:moveTo>
                  <a:pt x="83" y="164"/>
                </a:moveTo>
                <a:cubicBezTo>
                  <a:pt x="72" y="160"/>
                  <a:pt x="62" y="149"/>
                  <a:pt x="56" y="132"/>
                </a:cubicBezTo>
                <a:cubicBezTo>
                  <a:pt x="83" y="132"/>
                  <a:pt x="83" y="132"/>
                  <a:pt x="83" y="132"/>
                </a:cubicBezTo>
                <a:lnTo>
                  <a:pt x="83" y="164"/>
                </a:lnTo>
                <a:close/>
                <a:moveTo>
                  <a:pt x="83" y="121"/>
                </a:moveTo>
                <a:cubicBezTo>
                  <a:pt x="52" y="121"/>
                  <a:pt x="52" y="121"/>
                  <a:pt x="52" y="121"/>
                </a:cubicBezTo>
                <a:cubicBezTo>
                  <a:pt x="50" y="112"/>
                  <a:pt x="49" y="103"/>
                  <a:pt x="49" y="94"/>
                </a:cubicBezTo>
                <a:cubicBezTo>
                  <a:pt x="83" y="94"/>
                  <a:pt x="83" y="94"/>
                  <a:pt x="83" y="94"/>
                </a:cubicBezTo>
                <a:lnTo>
                  <a:pt x="83" y="121"/>
                </a:lnTo>
                <a:close/>
                <a:moveTo>
                  <a:pt x="83" y="83"/>
                </a:moveTo>
                <a:cubicBezTo>
                  <a:pt x="49" y="83"/>
                  <a:pt x="49" y="83"/>
                  <a:pt x="49" y="83"/>
                </a:cubicBezTo>
                <a:cubicBezTo>
                  <a:pt x="49" y="74"/>
                  <a:pt x="50" y="65"/>
                  <a:pt x="52" y="56"/>
                </a:cubicBezTo>
                <a:cubicBezTo>
                  <a:pt x="83" y="56"/>
                  <a:pt x="83" y="56"/>
                  <a:pt x="83" y="56"/>
                </a:cubicBezTo>
                <a:lnTo>
                  <a:pt x="83" y="83"/>
                </a:lnTo>
                <a:close/>
                <a:moveTo>
                  <a:pt x="83" y="45"/>
                </a:moveTo>
                <a:cubicBezTo>
                  <a:pt x="56" y="45"/>
                  <a:pt x="56" y="45"/>
                  <a:pt x="56" y="45"/>
                </a:cubicBezTo>
                <a:cubicBezTo>
                  <a:pt x="62" y="28"/>
                  <a:pt x="72" y="16"/>
                  <a:pt x="83" y="13"/>
                </a:cubicBezTo>
                <a:lnTo>
                  <a:pt x="83" y="45"/>
                </a:lnTo>
                <a:close/>
                <a:moveTo>
                  <a:pt x="151" y="45"/>
                </a:moveTo>
                <a:cubicBezTo>
                  <a:pt x="133" y="45"/>
                  <a:pt x="133" y="45"/>
                  <a:pt x="133" y="45"/>
                </a:cubicBezTo>
                <a:cubicBezTo>
                  <a:pt x="130" y="35"/>
                  <a:pt x="126" y="26"/>
                  <a:pt x="121" y="20"/>
                </a:cubicBezTo>
                <a:cubicBezTo>
                  <a:pt x="133" y="25"/>
                  <a:pt x="143" y="34"/>
                  <a:pt x="151" y="45"/>
                </a:cubicBezTo>
                <a:close/>
                <a:moveTo>
                  <a:pt x="94" y="13"/>
                </a:moveTo>
                <a:cubicBezTo>
                  <a:pt x="105" y="16"/>
                  <a:pt x="114" y="28"/>
                  <a:pt x="121" y="45"/>
                </a:cubicBezTo>
                <a:cubicBezTo>
                  <a:pt x="94" y="45"/>
                  <a:pt x="94" y="45"/>
                  <a:pt x="94" y="45"/>
                </a:cubicBezTo>
                <a:lnTo>
                  <a:pt x="94" y="13"/>
                </a:lnTo>
                <a:close/>
                <a:moveTo>
                  <a:pt x="94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65"/>
                  <a:pt x="127" y="74"/>
                  <a:pt x="128" y="83"/>
                </a:cubicBezTo>
                <a:cubicBezTo>
                  <a:pt x="94" y="83"/>
                  <a:pt x="94" y="83"/>
                  <a:pt x="94" y="83"/>
                </a:cubicBezTo>
                <a:lnTo>
                  <a:pt x="94" y="56"/>
                </a:lnTo>
                <a:close/>
                <a:moveTo>
                  <a:pt x="94" y="94"/>
                </a:moveTo>
                <a:cubicBezTo>
                  <a:pt x="128" y="94"/>
                  <a:pt x="128" y="94"/>
                  <a:pt x="128" y="94"/>
                </a:cubicBezTo>
                <a:cubicBezTo>
                  <a:pt x="127" y="103"/>
                  <a:pt x="126" y="112"/>
                  <a:pt x="124" y="121"/>
                </a:cubicBezTo>
                <a:cubicBezTo>
                  <a:pt x="94" y="121"/>
                  <a:pt x="94" y="121"/>
                  <a:pt x="94" y="121"/>
                </a:cubicBezTo>
                <a:lnTo>
                  <a:pt x="94" y="94"/>
                </a:lnTo>
                <a:close/>
                <a:moveTo>
                  <a:pt x="94" y="164"/>
                </a:moveTo>
                <a:cubicBezTo>
                  <a:pt x="94" y="132"/>
                  <a:pt x="94" y="132"/>
                  <a:pt x="94" y="132"/>
                </a:cubicBezTo>
                <a:cubicBezTo>
                  <a:pt x="121" y="132"/>
                  <a:pt x="121" y="132"/>
                  <a:pt x="121" y="132"/>
                </a:cubicBezTo>
                <a:cubicBezTo>
                  <a:pt x="114" y="149"/>
                  <a:pt x="105" y="160"/>
                  <a:pt x="94" y="164"/>
                </a:cubicBezTo>
                <a:close/>
                <a:moveTo>
                  <a:pt x="121" y="157"/>
                </a:moveTo>
                <a:cubicBezTo>
                  <a:pt x="126" y="150"/>
                  <a:pt x="130" y="142"/>
                  <a:pt x="133" y="132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43" y="143"/>
                  <a:pt x="133" y="152"/>
                  <a:pt x="121" y="157"/>
                </a:cubicBezTo>
                <a:close/>
                <a:moveTo>
                  <a:pt x="158" y="121"/>
                </a:moveTo>
                <a:cubicBezTo>
                  <a:pt x="136" y="121"/>
                  <a:pt x="136" y="121"/>
                  <a:pt x="136" y="121"/>
                </a:cubicBezTo>
                <a:cubicBezTo>
                  <a:pt x="138" y="112"/>
                  <a:pt x="139" y="103"/>
                  <a:pt x="140" y="94"/>
                </a:cubicBezTo>
                <a:cubicBezTo>
                  <a:pt x="164" y="94"/>
                  <a:pt x="164" y="94"/>
                  <a:pt x="164" y="94"/>
                </a:cubicBezTo>
                <a:cubicBezTo>
                  <a:pt x="164" y="103"/>
                  <a:pt x="161" y="112"/>
                  <a:pt x="158" y="121"/>
                </a:cubicBezTo>
                <a:close/>
                <a:moveTo>
                  <a:pt x="140" y="83"/>
                </a:moveTo>
                <a:cubicBezTo>
                  <a:pt x="139" y="74"/>
                  <a:pt x="138" y="65"/>
                  <a:pt x="136" y="56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61" y="65"/>
                  <a:pt x="164" y="73"/>
                  <a:pt x="164" y="83"/>
                </a:cubicBezTo>
                <a:lnTo>
                  <a:pt x="140" y="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35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240078" y="0"/>
            <a:ext cx="8981160" cy="4809995"/>
            <a:chOff x="2152122" y="1885460"/>
            <a:chExt cx="3458783" cy="4454759"/>
          </a:xfrm>
        </p:grpSpPr>
        <p:sp>
          <p:nvSpPr>
            <p:cNvPr id="6" name="Oval 38"/>
            <p:cNvSpPr>
              <a:spLocks noChangeArrowheads="1"/>
            </p:cNvSpPr>
            <p:nvPr/>
          </p:nvSpPr>
          <p:spPr bwMode="auto">
            <a:xfrm>
              <a:off x="2207987" y="6013015"/>
              <a:ext cx="3340670" cy="327204"/>
            </a:xfrm>
            <a:prstGeom prst="ellipse">
              <a:avLst/>
            </a:prstGeom>
            <a:solidFill>
              <a:srgbClr val="36787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9"/>
            <p:cNvSpPr>
              <a:spLocks/>
            </p:cNvSpPr>
            <p:nvPr/>
          </p:nvSpPr>
          <p:spPr bwMode="auto">
            <a:xfrm>
              <a:off x="2322907" y="2167973"/>
              <a:ext cx="3115617" cy="2941642"/>
            </a:xfrm>
            <a:custGeom>
              <a:avLst/>
              <a:gdLst>
                <a:gd name="T0" fmla="*/ 1861 w 1952"/>
                <a:gd name="T1" fmla="*/ 1843 h 1843"/>
                <a:gd name="T2" fmla="*/ 87 w 1952"/>
                <a:gd name="T3" fmla="*/ 1843 h 1843"/>
                <a:gd name="T4" fmla="*/ 0 w 1952"/>
                <a:gd name="T5" fmla="*/ 0 h 1843"/>
                <a:gd name="T6" fmla="*/ 1952 w 1952"/>
                <a:gd name="T7" fmla="*/ 0 h 1843"/>
                <a:gd name="T8" fmla="*/ 1861 w 1952"/>
                <a:gd name="T9" fmla="*/ 1843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2" h="1843">
                  <a:moveTo>
                    <a:pt x="1861" y="1843"/>
                  </a:moveTo>
                  <a:lnTo>
                    <a:pt x="87" y="1843"/>
                  </a:lnTo>
                  <a:lnTo>
                    <a:pt x="0" y="0"/>
                  </a:lnTo>
                  <a:lnTo>
                    <a:pt x="1952" y="0"/>
                  </a:lnTo>
                  <a:lnTo>
                    <a:pt x="1861" y="184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0"/>
            <p:cNvSpPr>
              <a:spLocks/>
            </p:cNvSpPr>
            <p:nvPr/>
          </p:nvSpPr>
          <p:spPr bwMode="auto">
            <a:xfrm>
              <a:off x="2410693" y="2284489"/>
              <a:ext cx="2938449" cy="2722973"/>
            </a:xfrm>
            <a:custGeom>
              <a:avLst/>
              <a:gdLst>
                <a:gd name="T0" fmla="*/ 1756 w 1841"/>
                <a:gd name="T1" fmla="*/ 1706 h 1706"/>
                <a:gd name="T2" fmla="*/ 81 w 1841"/>
                <a:gd name="T3" fmla="*/ 1706 h 1706"/>
                <a:gd name="T4" fmla="*/ 0 w 1841"/>
                <a:gd name="T5" fmla="*/ 0 h 1706"/>
                <a:gd name="T6" fmla="*/ 1841 w 1841"/>
                <a:gd name="T7" fmla="*/ 0 h 1706"/>
                <a:gd name="T8" fmla="*/ 1756 w 1841"/>
                <a:gd name="T9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1" h="1706">
                  <a:moveTo>
                    <a:pt x="1756" y="1706"/>
                  </a:moveTo>
                  <a:lnTo>
                    <a:pt x="81" y="1706"/>
                  </a:lnTo>
                  <a:lnTo>
                    <a:pt x="0" y="0"/>
                  </a:lnTo>
                  <a:lnTo>
                    <a:pt x="1841" y="0"/>
                  </a:lnTo>
                  <a:lnTo>
                    <a:pt x="1756" y="170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"/>
            <p:cNvSpPr>
              <a:spLocks/>
            </p:cNvSpPr>
            <p:nvPr/>
          </p:nvSpPr>
          <p:spPr bwMode="auto">
            <a:xfrm>
              <a:off x="2902296" y="2416967"/>
              <a:ext cx="244206" cy="20750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"/>
            <p:cNvSpPr>
              <a:spLocks/>
            </p:cNvSpPr>
            <p:nvPr/>
          </p:nvSpPr>
          <p:spPr bwMode="auto">
            <a:xfrm>
              <a:off x="2902296" y="2487196"/>
              <a:ext cx="244206" cy="19153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"/>
            <p:cNvSpPr>
              <a:spLocks/>
            </p:cNvSpPr>
            <p:nvPr/>
          </p:nvSpPr>
          <p:spPr bwMode="auto">
            <a:xfrm>
              <a:off x="2902296" y="2555829"/>
              <a:ext cx="244206" cy="20750"/>
            </a:xfrm>
            <a:custGeom>
              <a:avLst/>
              <a:gdLst>
                <a:gd name="T0" fmla="*/ 133 w 133"/>
                <a:gd name="T1" fmla="*/ 5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5 h 11"/>
                <a:gd name="T8" fmla="*/ 0 w 133"/>
                <a:gd name="T9" fmla="*/ 5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5"/>
                  </a:moveTo>
                  <a:cubicBezTo>
                    <a:pt x="133" y="8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8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2"/>
                    <a:pt x="133" y="5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1"/>
            <p:cNvSpPr>
              <a:spLocks/>
            </p:cNvSpPr>
            <p:nvPr/>
          </p:nvSpPr>
          <p:spPr bwMode="auto">
            <a:xfrm>
              <a:off x="2902296" y="2624462"/>
              <a:ext cx="244206" cy="19153"/>
            </a:xfrm>
            <a:custGeom>
              <a:avLst/>
              <a:gdLst>
                <a:gd name="T0" fmla="*/ 133 w 133"/>
                <a:gd name="T1" fmla="*/ 6 h 11"/>
                <a:gd name="T2" fmla="*/ 128 w 133"/>
                <a:gd name="T3" fmla="*/ 11 h 11"/>
                <a:gd name="T4" fmla="*/ 6 w 133"/>
                <a:gd name="T5" fmla="*/ 11 h 11"/>
                <a:gd name="T6" fmla="*/ 0 w 133"/>
                <a:gd name="T7" fmla="*/ 6 h 11"/>
                <a:gd name="T8" fmla="*/ 0 w 133"/>
                <a:gd name="T9" fmla="*/ 6 h 11"/>
                <a:gd name="T10" fmla="*/ 6 w 133"/>
                <a:gd name="T11" fmla="*/ 0 h 11"/>
                <a:gd name="T12" fmla="*/ 128 w 133"/>
                <a:gd name="T13" fmla="*/ 0 h 11"/>
                <a:gd name="T14" fmla="*/ 133 w 133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1">
                  <a:moveTo>
                    <a:pt x="133" y="6"/>
                  </a:moveTo>
                  <a:cubicBezTo>
                    <a:pt x="133" y="9"/>
                    <a:pt x="131" y="11"/>
                    <a:pt x="128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1" y="0"/>
                    <a:pt x="133" y="3"/>
                    <a:pt x="133" y="6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4"/>
            <p:cNvSpPr>
              <a:spLocks/>
            </p:cNvSpPr>
            <p:nvPr/>
          </p:nvSpPr>
          <p:spPr bwMode="auto">
            <a:xfrm>
              <a:off x="4833596" y="2337161"/>
              <a:ext cx="440528" cy="129286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5"/>
            <p:cNvSpPr>
              <a:spLocks/>
            </p:cNvSpPr>
            <p:nvPr/>
          </p:nvSpPr>
          <p:spPr bwMode="auto">
            <a:xfrm>
              <a:off x="4833596" y="2515926"/>
              <a:ext cx="440528" cy="127689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6"/>
            <p:cNvSpPr>
              <a:spLocks/>
            </p:cNvSpPr>
            <p:nvPr/>
          </p:nvSpPr>
          <p:spPr bwMode="auto">
            <a:xfrm>
              <a:off x="4833596" y="2694691"/>
              <a:ext cx="440528" cy="127689"/>
            </a:xfrm>
            <a:custGeom>
              <a:avLst/>
              <a:gdLst>
                <a:gd name="T0" fmla="*/ 240 w 240"/>
                <a:gd name="T1" fmla="*/ 52 h 70"/>
                <a:gd name="T2" fmla="*/ 221 w 240"/>
                <a:gd name="T3" fmla="*/ 70 h 70"/>
                <a:gd name="T4" fmla="*/ 19 w 240"/>
                <a:gd name="T5" fmla="*/ 70 h 70"/>
                <a:gd name="T6" fmla="*/ 0 w 240"/>
                <a:gd name="T7" fmla="*/ 52 h 70"/>
                <a:gd name="T8" fmla="*/ 0 w 240"/>
                <a:gd name="T9" fmla="*/ 18 h 70"/>
                <a:gd name="T10" fmla="*/ 19 w 240"/>
                <a:gd name="T11" fmla="*/ 0 h 70"/>
                <a:gd name="T12" fmla="*/ 221 w 240"/>
                <a:gd name="T13" fmla="*/ 0 h 70"/>
                <a:gd name="T14" fmla="*/ 240 w 240"/>
                <a:gd name="T15" fmla="*/ 18 h 70"/>
                <a:gd name="T16" fmla="*/ 240 w 240"/>
                <a:gd name="T17" fmla="*/ 5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70">
                  <a:moveTo>
                    <a:pt x="240" y="52"/>
                  </a:moveTo>
                  <a:cubicBezTo>
                    <a:pt x="240" y="62"/>
                    <a:pt x="232" y="70"/>
                    <a:pt x="221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2" y="0"/>
                    <a:pt x="240" y="8"/>
                    <a:pt x="240" y="18"/>
                  </a:cubicBezTo>
                  <a:lnTo>
                    <a:pt x="240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7"/>
            <p:cNvSpPr>
              <a:spLocks/>
            </p:cNvSpPr>
            <p:nvPr/>
          </p:nvSpPr>
          <p:spPr bwMode="auto">
            <a:xfrm>
              <a:off x="4879884" y="2883033"/>
              <a:ext cx="173977" cy="333589"/>
            </a:xfrm>
            <a:custGeom>
              <a:avLst/>
              <a:gdLst>
                <a:gd name="T0" fmla="*/ 0 w 109"/>
                <a:gd name="T1" fmla="*/ 209 h 209"/>
                <a:gd name="T2" fmla="*/ 109 w 109"/>
                <a:gd name="T3" fmla="*/ 149 h 209"/>
                <a:gd name="T4" fmla="*/ 109 w 109"/>
                <a:gd name="T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9" h="209">
                  <a:moveTo>
                    <a:pt x="0" y="209"/>
                  </a:moveTo>
                  <a:lnTo>
                    <a:pt x="109" y="149"/>
                  </a:lnTo>
                  <a:lnTo>
                    <a:pt x="109" y="0"/>
                  </a:lnTo>
                </a:path>
              </a:pathLst>
            </a:custGeom>
            <a:noFill/>
            <a:ln w="28575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/>
            <p:cNvSpPr>
              <a:spLocks/>
            </p:cNvSpPr>
            <p:nvPr/>
          </p:nvSpPr>
          <p:spPr bwMode="auto">
            <a:xfrm>
              <a:off x="2595842" y="2402601"/>
              <a:ext cx="239417" cy="834769"/>
            </a:xfrm>
            <a:custGeom>
              <a:avLst/>
              <a:gdLst>
                <a:gd name="T0" fmla="*/ 131 w 131"/>
                <a:gd name="T1" fmla="*/ 418 h 455"/>
                <a:gd name="T2" fmla="*/ 93 w 131"/>
                <a:gd name="T3" fmla="*/ 455 h 455"/>
                <a:gd name="T4" fmla="*/ 38 w 131"/>
                <a:gd name="T5" fmla="*/ 455 h 455"/>
                <a:gd name="T6" fmla="*/ 0 w 131"/>
                <a:gd name="T7" fmla="*/ 418 h 455"/>
                <a:gd name="T8" fmla="*/ 0 w 131"/>
                <a:gd name="T9" fmla="*/ 37 h 455"/>
                <a:gd name="T10" fmla="*/ 38 w 131"/>
                <a:gd name="T11" fmla="*/ 0 h 455"/>
                <a:gd name="T12" fmla="*/ 93 w 131"/>
                <a:gd name="T13" fmla="*/ 0 h 455"/>
                <a:gd name="T14" fmla="*/ 131 w 131"/>
                <a:gd name="T15" fmla="*/ 37 h 455"/>
                <a:gd name="T16" fmla="*/ 131 w 131"/>
                <a:gd name="T17" fmla="*/ 418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455">
                  <a:moveTo>
                    <a:pt x="131" y="418"/>
                  </a:moveTo>
                  <a:cubicBezTo>
                    <a:pt x="131" y="439"/>
                    <a:pt x="114" y="455"/>
                    <a:pt x="93" y="455"/>
                  </a:cubicBezTo>
                  <a:cubicBezTo>
                    <a:pt x="38" y="455"/>
                    <a:pt x="38" y="455"/>
                    <a:pt x="38" y="455"/>
                  </a:cubicBezTo>
                  <a:cubicBezTo>
                    <a:pt x="17" y="455"/>
                    <a:pt x="0" y="439"/>
                    <a:pt x="0" y="41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14" y="0"/>
                    <a:pt x="131" y="17"/>
                    <a:pt x="131" y="37"/>
                  </a:cubicBezTo>
                  <a:lnTo>
                    <a:pt x="131" y="4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/>
            <p:cNvSpPr>
              <a:spLocks/>
            </p:cNvSpPr>
            <p:nvPr/>
          </p:nvSpPr>
          <p:spPr bwMode="auto">
            <a:xfrm>
              <a:off x="2712359" y="3298023"/>
              <a:ext cx="183554" cy="392644"/>
            </a:xfrm>
            <a:custGeom>
              <a:avLst/>
              <a:gdLst>
                <a:gd name="T0" fmla="*/ 0 w 115"/>
                <a:gd name="T1" fmla="*/ 0 h 246"/>
                <a:gd name="T2" fmla="*/ 0 w 115"/>
                <a:gd name="T3" fmla="*/ 200 h 246"/>
                <a:gd name="T4" fmla="*/ 115 w 115"/>
                <a:gd name="T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46">
                  <a:moveTo>
                    <a:pt x="0" y="0"/>
                  </a:moveTo>
                  <a:lnTo>
                    <a:pt x="0" y="200"/>
                  </a:lnTo>
                  <a:lnTo>
                    <a:pt x="115" y="246"/>
                  </a:lnTo>
                </a:path>
              </a:pathLst>
            </a:custGeom>
            <a:noFill/>
            <a:ln w="28575" cap="rnd">
              <a:solidFill>
                <a:srgbClr val="706F6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/>
            <p:cNvSpPr>
              <a:spLocks/>
            </p:cNvSpPr>
            <p:nvPr/>
          </p:nvSpPr>
          <p:spPr bwMode="auto">
            <a:xfrm>
              <a:off x="2152122" y="2070609"/>
              <a:ext cx="3458783" cy="124497"/>
            </a:xfrm>
            <a:custGeom>
              <a:avLst/>
              <a:gdLst>
                <a:gd name="T0" fmla="*/ 1885 w 1885"/>
                <a:gd name="T1" fmla="*/ 34 h 68"/>
                <a:gd name="T2" fmla="*/ 1851 w 1885"/>
                <a:gd name="T3" fmla="*/ 68 h 68"/>
                <a:gd name="T4" fmla="*/ 33 w 1885"/>
                <a:gd name="T5" fmla="*/ 68 h 68"/>
                <a:gd name="T6" fmla="*/ 0 w 1885"/>
                <a:gd name="T7" fmla="*/ 34 h 68"/>
                <a:gd name="T8" fmla="*/ 0 w 1885"/>
                <a:gd name="T9" fmla="*/ 34 h 68"/>
                <a:gd name="T10" fmla="*/ 33 w 1885"/>
                <a:gd name="T11" fmla="*/ 0 h 68"/>
                <a:gd name="T12" fmla="*/ 1851 w 1885"/>
                <a:gd name="T13" fmla="*/ 0 h 68"/>
                <a:gd name="T14" fmla="*/ 1885 w 1885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85" h="68">
                  <a:moveTo>
                    <a:pt x="1885" y="34"/>
                  </a:moveTo>
                  <a:cubicBezTo>
                    <a:pt x="1885" y="53"/>
                    <a:pt x="1870" y="68"/>
                    <a:pt x="1851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3" y="0"/>
                  </a:cubicBezTo>
                  <a:cubicBezTo>
                    <a:pt x="1851" y="0"/>
                    <a:pt x="1851" y="0"/>
                    <a:pt x="1851" y="0"/>
                  </a:cubicBezTo>
                  <a:cubicBezTo>
                    <a:pt x="1870" y="0"/>
                    <a:pt x="1885" y="16"/>
                    <a:pt x="1885" y="3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/>
            <p:cNvSpPr>
              <a:spLocks/>
            </p:cNvSpPr>
            <p:nvPr/>
          </p:nvSpPr>
          <p:spPr bwMode="auto">
            <a:xfrm>
              <a:off x="3684393" y="1885460"/>
              <a:ext cx="386260" cy="247398"/>
            </a:xfrm>
            <a:custGeom>
              <a:avLst/>
              <a:gdLst>
                <a:gd name="T0" fmla="*/ 211 w 211"/>
                <a:gd name="T1" fmla="*/ 38 h 135"/>
                <a:gd name="T2" fmla="*/ 173 w 211"/>
                <a:gd name="T3" fmla="*/ 0 h 135"/>
                <a:gd name="T4" fmla="*/ 38 w 211"/>
                <a:gd name="T5" fmla="*/ 0 h 135"/>
                <a:gd name="T6" fmla="*/ 0 w 211"/>
                <a:gd name="T7" fmla="*/ 38 h 135"/>
                <a:gd name="T8" fmla="*/ 0 w 211"/>
                <a:gd name="T9" fmla="*/ 98 h 135"/>
                <a:gd name="T10" fmla="*/ 38 w 211"/>
                <a:gd name="T11" fmla="*/ 135 h 135"/>
                <a:gd name="T12" fmla="*/ 173 w 211"/>
                <a:gd name="T13" fmla="*/ 135 h 135"/>
                <a:gd name="T14" fmla="*/ 211 w 211"/>
                <a:gd name="T15" fmla="*/ 98 h 135"/>
                <a:gd name="T16" fmla="*/ 211 w 211"/>
                <a:gd name="T17" fmla="*/ 3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135">
                  <a:moveTo>
                    <a:pt x="211" y="38"/>
                  </a:moveTo>
                  <a:cubicBezTo>
                    <a:pt x="211" y="17"/>
                    <a:pt x="194" y="0"/>
                    <a:pt x="173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8"/>
                    <a:pt x="17" y="135"/>
                    <a:pt x="38" y="135"/>
                  </a:cubicBezTo>
                  <a:cubicBezTo>
                    <a:pt x="173" y="135"/>
                    <a:pt x="173" y="135"/>
                    <a:pt x="173" y="135"/>
                  </a:cubicBezTo>
                  <a:cubicBezTo>
                    <a:pt x="194" y="135"/>
                    <a:pt x="211" y="118"/>
                    <a:pt x="211" y="98"/>
                  </a:cubicBezTo>
                  <a:lnTo>
                    <a:pt x="211" y="3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/>
            <p:cNvSpPr>
              <a:spLocks/>
            </p:cNvSpPr>
            <p:nvPr/>
          </p:nvSpPr>
          <p:spPr bwMode="auto">
            <a:xfrm>
              <a:off x="4086614" y="5192612"/>
              <a:ext cx="861902" cy="992784"/>
            </a:xfrm>
            <a:custGeom>
              <a:avLst/>
              <a:gdLst>
                <a:gd name="T0" fmla="*/ 469 w 469"/>
                <a:gd name="T1" fmla="*/ 541 h 541"/>
                <a:gd name="T2" fmla="*/ 135 w 469"/>
                <a:gd name="T3" fmla="*/ 0 h 541"/>
                <a:gd name="T4" fmla="*/ 0 w 469"/>
                <a:gd name="T5" fmla="*/ 0 h 541"/>
                <a:gd name="T6" fmla="*/ 334 w 469"/>
                <a:gd name="T7" fmla="*/ 541 h 541"/>
                <a:gd name="T8" fmla="*/ 469 w 469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" h="541">
                  <a:moveTo>
                    <a:pt x="469" y="541"/>
                  </a:moveTo>
                  <a:cubicBezTo>
                    <a:pt x="469" y="541"/>
                    <a:pt x="139" y="0"/>
                    <a:pt x="135" y="0"/>
                  </a:cubicBezTo>
                  <a:cubicBezTo>
                    <a:pt x="131" y="0"/>
                    <a:pt x="0" y="0"/>
                    <a:pt x="0" y="0"/>
                  </a:cubicBezTo>
                  <a:cubicBezTo>
                    <a:pt x="334" y="541"/>
                    <a:pt x="334" y="541"/>
                    <a:pt x="334" y="541"/>
                  </a:cubicBezTo>
                  <a:cubicBezTo>
                    <a:pt x="334" y="541"/>
                    <a:pt x="431" y="541"/>
                    <a:pt x="469" y="54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/>
            <p:cNvSpPr>
              <a:spLocks/>
            </p:cNvSpPr>
            <p:nvPr/>
          </p:nvSpPr>
          <p:spPr bwMode="auto">
            <a:xfrm>
              <a:off x="2808126" y="5192612"/>
              <a:ext cx="863499" cy="992784"/>
            </a:xfrm>
            <a:custGeom>
              <a:avLst/>
              <a:gdLst>
                <a:gd name="T0" fmla="*/ 0 w 470"/>
                <a:gd name="T1" fmla="*/ 541 h 541"/>
                <a:gd name="T2" fmla="*/ 334 w 470"/>
                <a:gd name="T3" fmla="*/ 0 h 541"/>
                <a:gd name="T4" fmla="*/ 470 w 470"/>
                <a:gd name="T5" fmla="*/ 0 h 541"/>
                <a:gd name="T6" fmla="*/ 135 w 470"/>
                <a:gd name="T7" fmla="*/ 541 h 541"/>
                <a:gd name="T8" fmla="*/ 0 w 470"/>
                <a:gd name="T9" fmla="*/ 5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0" h="541">
                  <a:moveTo>
                    <a:pt x="0" y="541"/>
                  </a:moveTo>
                  <a:cubicBezTo>
                    <a:pt x="0" y="541"/>
                    <a:pt x="331" y="0"/>
                    <a:pt x="334" y="0"/>
                  </a:cubicBezTo>
                  <a:cubicBezTo>
                    <a:pt x="338" y="0"/>
                    <a:pt x="470" y="0"/>
                    <a:pt x="470" y="0"/>
                  </a:cubicBezTo>
                  <a:cubicBezTo>
                    <a:pt x="135" y="541"/>
                    <a:pt x="135" y="541"/>
                    <a:pt x="135" y="541"/>
                  </a:cubicBezTo>
                  <a:cubicBezTo>
                    <a:pt x="135" y="541"/>
                    <a:pt x="44" y="540"/>
                    <a:pt x="0" y="54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4"/>
            <p:cNvSpPr>
              <a:spLocks/>
            </p:cNvSpPr>
            <p:nvPr/>
          </p:nvSpPr>
          <p:spPr bwMode="auto">
            <a:xfrm>
              <a:off x="2294177" y="5068115"/>
              <a:ext cx="3171482" cy="124497"/>
            </a:xfrm>
            <a:custGeom>
              <a:avLst/>
              <a:gdLst>
                <a:gd name="T0" fmla="*/ 1728 w 1728"/>
                <a:gd name="T1" fmla="*/ 34 h 68"/>
                <a:gd name="T2" fmla="*/ 1697 w 1728"/>
                <a:gd name="T3" fmla="*/ 68 h 68"/>
                <a:gd name="T4" fmla="*/ 31 w 1728"/>
                <a:gd name="T5" fmla="*/ 68 h 68"/>
                <a:gd name="T6" fmla="*/ 0 w 1728"/>
                <a:gd name="T7" fmla="*/ 34 h 68"/>
                <a:gd name="T8" fmla="*/ 0 w 1728"/>
                <a:gd name="T9" fmla="*/ 34 h 68"/>
                <a:gd name="T10" fmla="*/ 31 w 1728"/>
                <a:gd name="T11" fmla="*/ 0 h 68"/>
                <a:gd name="T12" fmla="*/ 1697 w 1728"/>
                <a:gd name="T13" fmla="*/ 0 h 68"/>
                <a:gd name="T14" fmla="*/ 1728 w 1728"/>
                <a:gd name="T15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8" h="68">
                  <a:moveTo>
                    <a:pt x="1728" y="34"/>
                  </a:moveTo>
                  <a:cubicBezTo>
                    <a:pt x="1728" y="53"/>
                    <a:pt x="1714" y="68"/>
                    <a:pt x="1697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14" y="68"/>
                    <a:pt x="0" y="5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4" y="0"/>
                    <a:pt x="31" y="0"/>
                  </a:cubicBezTo>
                  <a:cubicBezTo>
                    <a:pt x="1697" y="0"/>
                    <a:pt x="1697" y="0"/>
                    <a:pt x="1697" y="0"/>
                  </a:cubicBezTo>
                  <a:cubicBezTo>
                    <a:pt x="1714" y="0"/>
                    <a:pt x="1728" y="15"/>
                    <a:pt x="1728" y="34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53228" y="407912"/>
            <a:ext cx="7306849" cy="46165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2700" b="1" smtClean="0">
                <a:solidFill>
                  <a:schemeClr val="accent2"/>
                </a:solidFill>
                <a:cs typeface="Lato Regular"/>
              </a:rPr>
              <a:t>Testcase &amp; Bug</a:t>
            </a:r>
            <a:endParaRPr lang="id-ID" sz="27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graphicFrame>
        <p:nvGraphicFramePr>
          <p:cNvPr id="25" name="Chart 24"/>
          <p:cNvGraphicFramePr/>
          <p:nvPr>
            <p:extLst/>
          </p:nvPr>
        </p:nvGraphicFramePr>
        <p:xfrm>
          <a:off x="2393314" y="688932"/>
          <a:ext cx="3093086" cy="254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25"/>
          <p:cNvGrpSpPr/>
          <p:nvPr/>
        </p:nvGrpSpPr>
        <p:grpSpPr>
          <a:xfrm>
            <a:off x="288100" y="1967626"/>
            <a:ext cx="3289594" cy="4084460"/>
            <a:chOff x="524528" y="2569539"/>
            <a:chExt cx="3289594" cy="4084460"/>
          </a:xfrm>
        </p:grpSpPr>
        <p:sp>
          <p:nvSpPr>
            <p:cNvPr id="27" name="Oval 85"/>
            <p:cNvSpPr>
              <a:spLocks noChangeArrowheads="1"/>
            </p:cNvSpPr>
            <p:nvPr/>
          </p:nvSpPr>
          <p:spPr bwMode="auto">
            <a:xfrm>
              <a:off x="554855" y="6326795"/>
              <a:ext cx="2149968" cy="327204"/>
            </a:xfrm>
            <a:prstGeom prst="ellipse">
              <a:avLst/>
            </a:prstGeom>
            <a:solidFill>
              <a:srgbClr val="36787F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6"/>
            <p:cNvSpPr>
              <a:spLocks/>
            </p:cNvSpPr>
            <p:nvPr/>
          </p:nvSpPr>
          <p:spPr bwMode="auto">
            <a:xfrm>
              <a:off x="2596286" y="3902296"/>
              <a:ext cx="324012" cy="186746"/>
            </a:xfrm>
            <a:custGeom>
              <a:avLst/>
              <a:gdLst>
                <a:gd name="T0" fmla="*/ 176 w 176"/>
                <a:gd name="T1" fmla="*/ 63 h 102"/>
                <a:gd name="T2" fmla="*/ 115 w 176"/>
                <a:gd name="T3" fmla="*/ 49 h 102"/>
                <a:gd name="T4" fmla="*/ 59 w 176"/>
                <a:gd name="T5" fmla="*/ 99 h 102"/>
                <a:gd name="T6" fmla="*/ 3 w 176"/>
                <a:gd name="T7" fmla="*/ 65 h 102"/>
                <a:gd name="T8" fmla="*/ 51 w 176"/>
                <a:gd name="T9" fmla="*/ 0 h 102"/>
                <a:gd name="T10" fmla="*/ 176 w 176"/>
                <a:gd name="T11" fmla="*/ 6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102">
                  <a:moveTo>
                    <a:pt x="176" y="63"/>
                  </a:moveTo>
                  <a:cubicBezTo>
                    <a:pt x="176" y="63"/>
                    <a:pt x="129" y="49"/>
                    <a:pt x="115" y="49"/>
                  </a:cubicBezTo>
                  <a:cubicBezTo>
                    <a:pt x="101" y="50"/>
                    <a:pt x="71" y="102"/>
                    <a:pt x="59" y="99"/>
                  </a:cubicBezTo>
                  <a:cubicBezTo>
                    <a:pt x="47" y="96"/>
                    <a:pt x="7" y="88"/>
                    <a:pt x="3" y="65"/>
                  </a:cubicBezTo>
                  <a:cubicBezTo>
                    <a:pt x="0" y="41"/>
                    <a:pt x="51" y="0"/>
                    <a:pt x="51" y="0"/>
                  </a:cubicBezTo>
                  <a:cubicBezTo>
                    <a:pt x="51" y="0"/>
                    <a:pt x="159" y="44"/>
                    <a:pt x="176" y="63"/>
                  </a:cubicBezTo>
                  <a:close/>
                </a:path>
              </a:pathLst>
            </a:custGeom>
            <a:solidFill>
              <a:srgbClr val="F2CE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7"/>
            <p:cNvSpPr>
              <a:spLocks/>
            </p:cNvSpPr>
            <p:nvPr/>
          </p:nvSpPr>
          <p:spPr bwMode="auto">
            <a:xfrm>
              <a:off x="2399964" y="2888762"/>
              <a:ext cx="1414158" cy="1455657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8"/>
            <p:cNvSpPr>
              <a:spLocks/>
            </p:cNvSpPr>
            <p:nvPr/>
          </p:nvSpPr>
          <p:spPr bwMode="auto">
            <a:xfrm>
              <a:off x="2829319" y="3903891"/>
              <a:ext cx="142055" cy="116517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9"/>
            <p:cNvSpPr>
              <a:spLocks/>
            </p:cNvSpPr>
            <p:nvPr/>
          </p:nvSpPr>
          <p:spPr bwMode="auto">
            <a:xfrm>
              <a:off x="2722380" y="3956564"/>
              <a:ext cx="148439" cy="137266"/>
            </a:xfrm>
            <a:custGeom>
              <a:avLst/>
              <a:gdLst>
                <a:gd name="T0" fmla="*/ 47 w 81"/>
                <a:gd name="T1" fmla="*/ 19 h 75"/>
                <a:gd name="T2" fmla="*/ 74 w 81"/>
                <a:gd name="T3" fmla="*/ 62 h 75"/>
                <a:gd name="T4" fmla="*/ 17 w 81"/>
                <a:gd name="T5" fmla="*/ 36 h 75"/>
                <a:gd name="T6" fmla="*/ 47 w 81"/>
                <a:gd name="T7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75">
                  <a:moveTo>
                    <a:pt x="47" y="19"/>
                  </a:moveTo>
                  <a:cubicBezTo>
                    <a:pt x="47" y="19"/>
                    <a:pt x="81" y="49"/>
                    <a:pt x="74" y="62"/>
                  </a:cubicBezTo>
                  <a:cubicBezTo>
                    <a:pt x="68" y="75"/>
                    <a:pt x="34" y="72"/>
                    <a:pt x="17" y="36"/>
                  </a:cubicBezTo>
                  <a:cubicBezTo>
                    <a:pt x="0" y="0"/>
                    <a:pt x="38" y="10"/>
                    <a:pt x="47" y="1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0"/>
            <p:cNvSpPr>
              <a:spLocks/>
            </p:cNvSpPr>
            <p:nvPr/>
          </p:nvSpPr>
          <p:spPr bwMode="auto">
            <a:xfrm>
              <a:off x="2685668" y="4018812"/>
              <a:ext cx="118113" cy="116517"/>
            </a:xfrm>
            <a:custGeom>
              <a:avLst/>
              <a:gdLst>
                <a:gd name="T0" fmla="*/ 21 w 65"/>
                <a:gd name="T1" fmla="*/ 1 h 63"/>
                <a:gd name="T2" fmla="*/ 64 w 65"/>
                <a:gd name="T3" fmla="*/ 35 h 63"/>
                <a:gd name="T4" fmla="*/ 33 w 65"/>
                <a:gd name="T5" fmla="*/ 51 h 63"/>
                <a:gd name="T6" fmla="*/ 21 w 65"/>
                <a:gd name="T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3">
                  <a:moveTo>
                    <a:pt x="21" y="1"/>
                  </a:moveTo>
                  <a:cubicBezTo>
                    <a:pt x="34" y="0"/>
                    <a:pt x="65" y="24"/>
                    <a:pt x="64" y="35"/>
                  </a:cubicBezTo>
                  <a:cubicBezTo>
                    <a:pt x="63" y="46"/>
                    <a:pt x="51" y="63"/>
                    <a:pt x="33" y="51"/>
                  </a:cubicBezTo>
                  <a:cubicBezTo>
                    <a:pt x="14" y="38"/>
                    <a:pt x="0" y="2"/>
                    <a:pt x="21" y="1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1"/>
            <p:cNvSpPr>
              <a:spLocks/>
            </p:cNvSpPr>
            <p:nvPr/>
          </p:nvSpPr>
          <p:spPr bwMode="auto">
            <a:xfrm>
              <a:off x="2565960" y="3848028"/>
              <a:ext cx="295282" cy="189938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8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1352912" y="3785779"/>
              <a:ext cx="1299238" cy="601736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3"/>
            <p:cNvSpPr>
              <a:spLocks/>
            </p:cNvSpPr>
            <p:nvPr/>
          </p:nvSpPr>
          <p:spPr bwMode="auto">
            <a:xfrm>
              <a:off x="1309817" y="2866416"/>
              <a:ext cx="248994" cy="541084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850136" y="2786610"/>
              <a:ext cx="681542" cy="948093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5"/>
            <p:cNvSpPr>
              <a:spLocks/>
            </p:cNvSpPr>
            <p:nvPr/>
          </p:nvSpPr>
          <p:spPr bwMode="auto">
            <a:xfrm>
              <a:off x="559643" y="2569539"/>
              <a:ext cx="1150800" cy="879460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6"/>
            <p:cNvSpPr>
              <a:spLocks/>
            </p:cNvSpPr>
            <p:nvPr/>
          </p:nvSpPr>
          <p:spPr bwMode="auto">
            <a:xfrm>
              <a:off x="755965" y="3342059"/>
              <a:ext cx="293685" cy="314435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7"/>
            <p:cNvSpPr>
              <a:spLocks/>
            </p:cNvSpPr>
            <p:nvPr/>
          </p:nvSpPr>
          <p:spPr bwMode="auto">
            <a:xfrm>
              <a:off x="1324182" y="3147332"/>
              <a:ext cx="126094" cy="161208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8"/>
            <p:cNvSpPr>
              <a:spLocks/>
            </p:cNvSpPr>
            <p:nvPr/>
          </p:nvSpPr>
          <p:spPr bwMode="auto">
            <a:xfrm>
              <a:off x="1172551" y="3179255"/>
              <a:ext cx="55865" cy="76614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9"/>
            <p:cNvSpPr>
              <a:spLocks/>
            </p:cNvSpPr>
            <p:nvPr/>
          </p:nvSpPr>
          <p:spPr bwMode="auto">
            <a:xfrm>
              <a:off x="1384835" y="3145737"/>
              <a:ext cx="49480" cy="70229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1113495" y="3533592"/>
              <a:ext cx="245802" cy="11811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1"/>
            <p:cNvSpPr>
              <a:spLocks/>
            </p:cNvSpPr>
            <p:nvPr/>
          </p:nvSpPr>
          <p:spPr bwMode="auto">
            <a:xfrm>
              <a:off x="1049651" y="3367596"/>
              <a:ext cx="386260" cy="244206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1113495" y="3048373"/>
              <a:ext cx="113325" cy="82998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3"/>
            <p:cNvSpPr>
              <a:spLocks/>
            </p:cNvSpPr>
            <p:nvPr/>
          </p:nvSpPr>
          <p:spPr bwMode="auto">
            <a:xfrm>
              <a:off x="1332162" y="3021240"/>
              <a:ext cx="92575" cy="60652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4"/>
            <p:cNvSpPr>
              <a:spLocks/>
            </p:cNvSpPr>
            <p:nvPr/>
          </p:nvSpPr>
          <p:spPr bwMode="auto">
            <a:xfrm>
              <a:off x="1544446" y="6272527"/>
              <a:ext cx="405413" cy="263360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05"/>
            <p:cNvSpPr>
              <a:spLocks/>
            </p:cNvSpPr>
            <p:nvPr/>
          </p:nvSpPr>
          <p:spPr bwMode="auto">
            <a:xfrm>
              <a:off x="1364085" y="6302854"/>
              <a:ext cx="383068" cy="280916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6"/>
            <p:cNvSpPr>
              <a:spLocks/>
            </p:cNvSpPr>
            <p:nvPr/>
          </p:nvSpPr>
          <p:spPr bwMode="auto">
            <a:xfrm>
              <a:off x="1306625" y="4767390"/>
              <a:ext cx="533103" cy="1626442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7"/>
            <p:cNvSpPr>
              <a:spLocks/>
            </p:cNvSpPr>
            <p:nvPr/>
          </p:nvSpPr>
          <p:spPr bwMode="auto">
            <a:xfrm>
              <a:off x="1558811" y="4743448"/>
              <a:ext cx="349550" cy="1629635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1629040" y="4891887"/>
              <a:ext cx="129286" cy="1312007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9"/>
            <p:cNvSpPr>
              <a:spLocks/>
            </p:cNvSpPr>
            <p:nvPr/>
          </p:nvSpPr>
          <p:spPr bwMode="auto">
            <a:xfrm>
              <a:off x="894827" y="3796952"/>
              <a:ext cx="1050244" cy="1163569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0"/>
            <p:cNvSpPr>
              <a:spLocks/>
            </p:cNvSpPr>
            <p:nvPr/>
          </p:nvSpPr>
          <p:spPr bwMode="auto">
            <a:xfrm>
              <a:off x="1166166" y="3632552"/>
              <a:ext cx="201111" cy="407010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1"/>
            <p:cNvSpPr>
              <a:spLocks/>
            </p:cNvSpPr>
            <p:nvPr/>
          </p:nvSpPr>
          <p:spPr bwMode="auto">
            <a:xfrm>
              <a:off x="1127860" y="3796952"/>
              <a:ext cx="421374" cy="52671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2"/>
            <p:cNvSpPr>
              <a:spLocks/>
            </p:cNvSpPr>
            <p:nvPr/>
          </p:nvSpPr>
          <p:spPr bwMode="auto">
            <a:xfrm>
              <a:off x="1113495" y="3773010"/>
              <a:ext cx="150035" cy="137266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3"/>
            <p:cNvSpPr>
              <a:spLocks/>
            </p:cNvSpPr>
            <p:nvPr/>
          </p:nvSpPr>
          <p:spPr bwMode="auto">
            <a:xfrm>
              <a:off x="1287471" y="3886335"/>
              <a:ext cx="121305" cy="92575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4"/>
            <p:cNvSpPr>
              <a:spLocks/>
            </p:cNvSpPr>
            <p:nvPr/>
          </p:nvSpPr>
          <p:spPr bwMode="auto">
            <a:xfrm>
              <a:off x="1359297" y="3954967"/>
              <a:ext cx="205899" cy="389452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5"/>
            <p:cNvSpPr>
              <a:spLocks/>
            </p:cNvSpPr>
            <p:nvPr/>
          </p:nvSpPr>
          <p:spPr bwMode="auto">
            <a:xfrm>
              <a:off x="1049651" y="3796952"/>
              <a:ext cx="515546" cy="547468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6"/>
            <p:cNvSpPr>
              <a:spLocks/>
            </p:cNvSpPr>
            <p:nvPr/>
          </p:nvSpPr>
          <p:spPr bwMode="auto">
            <a:xfrm>
              <a:off x="1378450" y="3768222"/>
              <a:ext cx="239417" cy="576198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7"/>
            <p:cNvSpPr>
              <a:spLocks/>
            </p:cNvSpPr>
            <p:nvPr/>
          </p:nvSpPr>
          <p:spPr bwMode="auto">
            <a:xfrm>
              <a:off x="1573176" y="4365169"/>
              <a:ext cx="158016" cy="392644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8"/>
            <p:cNvSpPr>
              <a:spLocks/>
            </p:cNvSpPr>
            <p:nvPr/>
          </p:nvSpPr>
          <p:spPr bwMode="auto">
            <a:xfrm>
              <a:off x="1600310" y="4642893"/>
              <a:ext cx="55865" cy="59057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9"/>
            <p:cNvSpPr>
              <a:spLocks/>
            </p:cNvSpPr>
            <p:nvPr/>
          </p:nvSpPr>
          <p:spPr bwMode="auto">
            <a:xfrm>
              <a:off x="1538062" y="4456147"/>
              <a:ext cx="55865" cy="60652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0"/>
            <p:cNvSpPr>
              <a:spLocks/>
            </p:cNvSpPr>
            <p:nvPr/>
          </p:nvSpPr>
          <p:spPr bwMode="auto">
            <a:xfrm>
              <a:off x="1303432" y="3739492"/>
              <a:ext cx="95767" cy="143650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1"/>
            <p:cNvSpPr>
              <a:spLocks/>
            </p:cNvSpPr>
            <p:nvPr/>
          </p:nvSpPr>
          <p:spPr bwMode="auto">
            <a:xfrm>
              <a:off x="1378450" y="4773775"/>
              <a:ext cx="552256" cy="159612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2"/>
            <p:cNvSpPr>
              <a:spLocks/>
            </p:cNvSpPr>
            <p:nvPr/>
          </p:nvSpPr>
          <p:spPr bwMode="auto">
            <a:xfrm>
              <a:off x="524528" y="3830470"/>
              <a:ext cx="638446" cy="960862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23"/>
            <p:cNvSpPr>
              <a:spLocks/>
            </p:cNvSpPr>
            <p:nvPr/>
          </p:nvSpPr>
          <p:spPr bwMode="auto">
            <a:xfrm>
              <a:off x="896423" y="4298132"/>
              <a:ext cx="446912" cy="378280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24"/>
            <p:cNvSpPr>
              <a:spLocks/>
            </p:cNvSpPr>
            <p:nvPr/>
          </p:nvSpPr>
          <p:spPr bwMode="auto">
            <a:xfrm>
              <a:off x="1048054" y="4508820"/>
              <a:ext cx="84595" cy="110132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22038" y="2957386"/>
            <a:ext cx="1536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453 Test Case</a:t>
            </a:r>
            <a:endParaRPr lang="id-ID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188" y="5869463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6 Fails</a:t>
            </a:r>
            <a:endParaRPr lang="en-US" sz="1600" b="1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18467" y="4971167"/>
            <a:ext cx="2465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Nhóm 15 review 17 bug</a:t>
            </a:r>
            <a:endParaRPr lang="id-ID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56045" y="5954236"/>
            <a:ext cx="3090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Review nhóm 11 được </a:t>
            </a:r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54 bug</a:t>
            </a:r>
            <a:endParaRPr lang="id-ID" sz="16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81"/>
          <p:cNvGrpSpPr/>
          <p:nvPr/>
        </p:nvGrpSpPr>
        <p:grpSpPr>
          <a:xfrm>
            <a:off x="2659207" y="4701806"/>
            <a:ext cx="870024" cy="870024"/>
            <a:chOff x="6805326" y="1845871"/>
            <a:chExt cx="870024" cy="870024"/>
          </a:xfrm>
        </p:grpSpPr>
        <p:sp>
          <p:nvSpPr>
            <p:cNvPr id="83" name="Oval 82"/>
            <p:cNvSpPr/>
            <p:nvPr/>
          </p:nvSpPr>
          <p:spPr>
            <a:xfrm>
              <a:off x="6883112" y="1923657"/>
              <a:ext cx="714451" cy="7144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6805326" y="1845871"/>
              <a:ext cx="870024" cy="87002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13778" y="2034662"/>
              <a:ext cx="8531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bg1"/>
                  </a:solidFill>
                  <a:latin typeface="+mj-lt"/>
                </a:rPr>
                <a:t>92%</a:t>
              </a:r>
              <a:endParaRPr lang="en-US" sz="260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85"/>
          <p:cNvGrpSpPr/>
          <p:nvPr/>
        </p:nvGrpSpPr>
        <p:grpSpPr>
          <a:xfrm>
            <a:off x="2659207" y="5572141"/>
            <a:ext cx="870024" cy="870024"/>
            <a:chOff x="6805326" y="2904096"/>
            <a:chExt cx="870024" cy="870024"/>
          </a:xfrm>
        </p:grpSpPr>
        <p:sp>
          <p:nvSpPr>
            <p:cNvPr id="87" name="Oval 86"/>
            <p:cNvSpPr/>
            <p:nvPr/>
          </p:nvSpPr>
          <p:spPr>
            <a:xfrm>
              <a:off x="6883112" y="2981882"/>
              <a:ext cx="714451" cy="7144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6805326" y="2904096"/>
              <a:ext cx="870024" cy="87002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06752" y="3092886"/>
              <a:ext cx="66717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bg1"/>
                  </a:solidFill>
                  <a:latin typeface="+mj-lt"/>
                </a:rPr>
                <a:t>8</a:t>
              </a:r>
              <a:r>
                <a:rPr lang="en-US" sz="2600" smtClean="0">
                  <a:solidFill>
                    <a:schemeClr val="bg1"/>
                  </a:solidFill>
                  <a:latin typeface="+mj-lt"/>
                </a:rPr>
                <a:t>%</a:t>
              </a:r>
              <a:endParaRPr lang="en-US" sz="260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Group 89"/>
          <p:cNvGrpSpPr/>
          <p:nvPr/>
        </p:nvGrpSpPr>
        <p:grpSpPr>
          <a:xfrm>
            <a:off x="6604908" y="4698897"/>
            <a:ext cx="870024" cy="870024"/>
            <a:chOff x="6805326" y="3959862"/>
            <a:chExt cx="870024" cy="870024"/>
          </a:xfrm>
        </p:grpSpPr>
        <p:sp>
          <p:nvSpPr>
            <p:cNvPr id="91" name="Oval 90"/>
            <p:cNvSpPr/>
            <p:nvPr/>
          </p:nvSpPr>
          <p:spPr>
            <a:xfrm>
              <a:off x="6883112" y="4037648"/>
              <a:ext cx="714451" cy="71445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6805326" y="3959862"/>
              <a:ext cx="870024" cy="87002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962054" y="4148652"/>
              <a:ext cx="5565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bg1"/>
                  </a:solidFill>
                  <a:latin typeface="+mj-lt"/>
                </a:rPr>
                <a:t>17</a:t>
              </a:r>
              <a:endParaRPr lang="en-US" sz="260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5" name="Group 93"/>
          <p:cNvGrpSpPr/>
          <p:nvPr/>
        </p:nvGrpSpPr>
        <p:grpSpPr>
          <a:xfrm>
            <a:off x="6604908" y="5694492"/>
            <a:ext cx="870024" cy="870024"/>
            <a:chOff x="6805326" y="5018087"/>
            <a:chExt cx="870024" cy="870024"/>
          </a:xfrm>
        </p:grpSpPr>
        <p:sp>
          <p:nvSpPr>
            <p:cNvPr id="95" name="Oval 94"/>
            <p:cNvSpPr/>
            <p:nvPr/>
          </p:nvSpPr>
          <p:spPr>
            <a:xfrm>
              <a:off x="6883112" y="5095873"/>
              <a:ext cx="714451" cy="7144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latin typeface="+mj-lt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6805326" y="5018087"/>
              <a:ext cx="870024" cy="870024"/>
            </a:xfrm>
            <a:prstGeom prst="ellipse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0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962055" y="5206877"/>
              <a:ext cx="5565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bg1"/>
                  </a:solidFill>
                  <a:latin typeface="+mj-lt"/>
                </a:rPr>
                <a:t>54</a:t>
              </a:r>
              <a:endParaRPr lang="en-US" sz="26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98" name="Chart 97"/>
          <p:cNvGraphicFramePr/>
          <p:nvPr>
            <p:extLst/>
          </p:nvPr>
        </p:nvGraphicFramePr>
        <p:xfrm>
          <a:off x="5373667" y="814191"/>
          <a:ext cx="3983276" cy="2617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3524749" y="4994728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407 </a:t>
            </a:r>
            <a:r>
              <a:rPr 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xmlns="" val="40875224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67" grpId="0"/>
      <p:bldP spid="69" grpId="0"/>
      <p:bldP spid="71" grpId="0"/>
      <p:bldP spid="73" grpId="0"/>
      <p:bldGraphic spid="98" grpId="0">
        <p:bldAsOne/>
      </p:bldGraphic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8497" y="157391"/>
            <a:ext cx="6179850" cy="784822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800" b="1" smtClean="0">
                <a:solidFill>
                  <a:schemeClr val="accent2"/>
                </a:solidFill>
                <a:cs typeface="Lato Regular"/>
              </a:rPr>
              <a:t>Hướng phát triển</a:t>
            </a:r>
            <a:endParaRPr lang="id-ID" sz="4800" b="1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Lato Regular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133475" y="2377427"/>
            <a:ext cx="7270750" cy="2789238"/>
          </a:xfrm>
          <a:custGeom>
            <a:avLst/>
            <a:gdLst>
              <a:gd name="T0" fmla="*/ 0 w 4580"/>
              <a:gd name="T1" fmla="*/ 1757 h 1757"/>
              <a:gd name="T2" fmla="*/ 1229 w 4580"/>
              <a:gd name="T3" fmla="*/ 502 h 1757"/>
              <a:gd name="T4" fmla="*/ 1241 w 4580"/>
              <a:gd name="T5" fmla="*/ 493 h 1757"/>
              <a:gd name="T6" fmla="*/ 1251 w 4580"/>
              <a:gd name="T7" fmla="*/ 500 h 1757"/>
              <a:gd name="T8" fmla="*/ 2074 w 4580"/>
              <a:gd name="T9" fmla="*/ 1310 h 1757"/>
              <a:gd name="T10" fmla="*/ 2041 w 4580"/>
              <a:gd name="T11" fmla="*/ 1310 h 1757"/>
              <a:gd name="T12" fmla="*/ 2733 w 4580"/>
              <a:gd name="T13" fmla="*/ 606 h 1757"/>
              <a:gd name="T14" fmla="*/ 2755 w 4580"/>
              <a:gd name="T15" fmla="*/ 585 h 1757"/>
              <a:gd name="T16" fmla="*/ 2776 w 4580"/>
              <a:gd name="T17" fmla="*/ 609 h 1757"/>
              <a:gd name="T18" fmla="*/ 3379 w 4580"/>
              <a:gd name="T19" fmla="*/ 1206 h 1757"/>
              <a:gd name="T20" fmla="*/ 3325 w 4580"/>
              <a:gd name="T21" fmla="*/ 1206 h 1757"/>
              <a:gd name="T22" fmla="*/ 4507 w 4580"/>
              <a:gd name="T23" fmla="*/ 0 h 1757"/>
              <a:gd name="T24" fmla="*/ 4580 w 4580"/>
              <a:gd name="T25" fmla="*/ 73 h 1757"/>
              <a:gd name="T26" fmla="*/ 3379 w 4580"/>
              <a:gd name="T27" fmla="*/ 1255 h 1757"/>
              <a:gd name="T28" fmla="*/ 3351 w 4580"/>
              <a:gd name="T29" fmla="*/ 1284 h 1757"/>
              <a:gd name="T30" fmla="*/ 3325 w 4580"/>
              <a:gd name="T31" fmla="*/ 1258 h 1757"/>
              <a:gd name="T32" fmla="*/ 2733 w 4580"/>
              <a:gd name="T33" fmla="*/ 656 h 1757"/>
              <a:gd name="T34" fmla="*/ 2776 w 4580"/>
              <a:gd name="T35" fmla="*/ 656 h 1757"/>
              <a:gd name="T36" fmla="*/ 2074 w 4580"/>
              <a:gd name="T37" fmla="*/ 1348 h 1757"/>
              <a:gd name="T38" fmla="*/ 2057 w 4580"/>
              <a:gd name="T39" fmla="*/ 1364 h 1757"/>
              <a:gd name="T40" fmla="*/ 2041 w 4580"/>
              <a:gd name="T41" fmla="*/ 1348 h 1757"/>
              <a:gd name="T42" fmla="*/ 1229 w 4580"/>
              <a:gd name="T43" fmla="*/ 523 h 1757"/>
              <a:gd name="T44" fmla="*/ 1251 w 4580"/>
              <a:gd name="T45" fmla="*/ 523 h 1757"/>
              <a:gd name="T46" fmla="*/ 0 w 4580"/>
              <a:gd name="T47" fmla="*/ 1757 h 1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580" h="1757">
                <a:moveTo>
                  <a:pt x="0" y="1757"/>
                </a:moveTo>
                <a:lnTo>
                  <a:pt x="1229" y="502"/>
                </a:lnTo>
                <a:lnTo>
                  <a:pt x="1241" y="493"/>
                </a:lnTo>
                <a:lnTo>
                  <a:pt x="1251" y="500"/>
                </a:lnTo>
                <a:lnTo>
                  <a:pt x="2074" y="1310"/>
                </a:lnTo>
                <a:lnTo>
                  <a:pt x="2041" y="1310"/>
                </a:lnTo>
                <a:lnTo>
                  <a:pt x="2733" y="606"/>
                </a:lnTo>
                <a:lnTo>
                  <a:pt x="2755" y="585"/>
                </a:lnTo>
                <a:lnTo>
                  <a:pt x="2776" y="609"/>
                </a:lnTo>
                <a:lnTo>
                  <a:pt x="3379" y="1206"/>
                </a:lnTo>
                <a:lnTo>
                  <a:pt x="3325" y="1206"/>
                </a:lnTo>
                <a:lnTo>
                  <a:pt x="4507" y="0"/>
                </a:lnTo>
                <a:lnTo>
                  <a:pt x="4580" y="73"/>
                </a:lnTo>
                <a:lnTo>
                  <a:pt x="3379" y="1255"/>
                </a:lnTo>
                <a:lnTo>
                  <a:pt x="3351" y="1284"/>
                </a:lnTo>
                <a:lnTo>
                  <a:pt x="3325" y="1258"/>
                </a:lnTo>
                <a:lnTo>
                  <a:pt x="2733" y="656"/>
                </a:lnTo>
                <a:lnTo>
                  <a:pt x="2776" y="656"/>
                </a:lnTo>
                <a:lnTo>
                  <a:pt x="2074" y="1348"/>
                </a:lnTo>
                <a:lnTo>
                  <a:pt x="2057" y="1364"/>
                </a:lnTo>
                <a:lnTo>
                  <a:pt x="2041" y="1348"/>
                </a:lnTo>
                <a:lnTo>
                  <a:pt x="1229" y="523"/>
                </a:lnTo>
                <a:lnTo>
                  <a:pt x="1251" y="523"/>
                </a:lnTo>
                <a:lnTo>
                  <a:pt x="0" y="175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059737" y="321614"/>
            <a:ext cx="2379663" cy="2390775"/>
            <a:chOff x="8059737" y="321614"/>
            <a:chExt cx="2379663" cy="2390775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8059737" y="1959914"/>
              <a:ext cx="750888" cy="752475"/>
            </a:xfrm>
            <a:custGeom>
              <a:avLst/>
              <a:gdLst>
                <a:gd name="T0" fmla="*/ 200 w 200"/>
                <a:gd name="T1" fmla="*/ 88 h 200"/>
                <a:gd name="T2" fmla="*/ 177 w 200"/>
                <a:gd name="T3" fmla="*/ 24 h 200"/>
                <a:gd name="T4" fmla="*/ 111 w 200"/>
                <a:gd name="T5" fmla="*/ 0 h 200"/>
                <a:gd name="T6" fmla="*/ 8 w 200"/>
                <a:gd name="T7" fmla="*/ 103 h 200"/>
                <a:gd name="T8" fmla="*/ 41 w 200"/>
                <a:gd name="T9" fmla="*/ 81 h 200"/>
                <a:gd name="T10" fmla="*/ 8 w 200"/>
                <a:gd name="T11" fmla="*/ 193 h 200"/>
                <a:gd name="T12" fmla="*/ 119 w 200"/>
                <a:gd name="T13" fmla="*/ 159 h 200"/>
                <a:gd name="T14" fmla="*/ 96 w 200"/>
                <a:gd name="T15" fmla="*/ 192 h 200"/>
                <a:gd name="T16" fmla="*/ 200 w 200"/>
                <a:gd name="T17" fmla="*/ 88 h 200"/>
                <a:gd name="T18" fmla="*/ 122 w 200"/>
                <a:gd name="T19" fmla="*/ 135 h 200"/>
                <a:gd name="T20" fmla="*/ 137 w 200"/>
                <a:gd name="T21" fmla="*/ 114 h 200"/>
                <a:gd name="T22" fmla="*/ 65 w 200"/>
                <a:gd name="T23" fmla="*/ 136 h 200"/>
                <a:gd name="T24" fmla="*/ 86 w 200"/>
                <a:gd name="T25" fmla="*/ 64 h 200"/>
                <a:gd name="T26" fmla="*/ 65 w 200"/>
                <a:gd name="T27" fmla="*/ 78 h 200"/>
                <a:gd name="T28" fmla="*/ 132 w 200"/>
                <a:gd name="T29" fmla="*/ 11 h 200"/>
                <a:gd name="T30" fmla="*/ 174 w 200"/>
                <a:gd name="T31" fmla="*/ 27 h 200"/>
                <a:gd name="T32" fmla="*/ 189 w 200"/>
                <a:gd name="T33" fmla="*/ 68 h 200"/>
                <a:gd name="T34" fmla="*/ 122 w 200"/>
                <a:gd name="T35" fmla="*/ 13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200">
                  <a:moveTo>
                    <a:pt x="200" y="88"/>
                  </a:moveTo>
                  <a:cubicBezTo>
                    <a:pt x="177" y="24"/>
                    <a:pt x="177" y="24"/>
                    <a:pt x="17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38" y="4"/>
                    <a:pt x="8" y="103"/>
                  </a:cubicBezTo>
                  <a:cubicBezTo>
                    <a:pt x="8" y="103"/>
                    <a:pt x="27" y="87"/>
                    <a:pt x="41" y="81"/>
                  </a:cubicBezTo>
                  <a:cubicBezTo>
                    <a:pt x="41" y="81"/>
                    <a:pt x="0" y="146"/>
                    <a:pt x="8" y="193"/>
                  </a:cubicBezTo>
                  <a:cubicBezTo>
                    <a:pt x="54" y="200"/>
                    <a:pt x="119" y="159"/>
                    <a:pt x="119" y="159"/>
                  </a:cubicBezTo>
                  <a:cubicBezTo>
                    <a:pt x="113" y="173"/>
                    <a:pt x="96" y="192"/>
                    <a:pt x="96" y="192"/>
                  </a:cubicBezTo>
                  <a:cubicBezTo>
                    <a:pt x="195" y="162"/>
                    <a:pt x="200" y="88"/>
                    <a:pt x="200" y="88"/>
                  </a:cubicBezTo>
                  <a:moveTo>
                    <a:pt x="122" y="135"/>
                  </a:moveTo>
                  <a:cubicBezTo>
                    <a:pt x="122" y="135"/>
                    <a:pt x="132" y="123"/>
                    <a:pt x="137" y="114"/>
                  </a:cubicBezTo>
                  <a:cubicBezTo>
                    <a:pt x="137" y="114"/>
                    <a:pt x="94" y="140"/>
                    <a:pt x="65" y="136"/>
                  </a:cubicBezTo>
                  <a:cubicBezTo>
                    <a:pt x="59" y="105"/>
                    <a:pt x="86" y="64"/>
                    <a:pt x="86" y="64"/>
                  </a:cubicBezTo>
                  <a:cubicBezTo>
                    <a:pt x="77" y="68"/>
                    <a:pt x="65" y="78"/>
                    <a:pt x="65" y="78"/>
                  </a:cubicBezTo>
                  <a:cubicBezTo>
                    <a:pt x="84" y="14"/>
                    <a:pt x="132" y="11"/>
                    <a:pt x="132" y="11"/>
                  </a:cubicBezTo>
                  <a:cubicBezTo>
                    <a:pt x="174" y="27"/>
                    <a:pt x="174" y="27"/>
                    <a:pt x="174" y="27"/>
                  </a:cubicBezTo>
                  <a:cubicBezTo>
                    <a:pt x="189" y="68"/>
                    <a:pt x="189" y="68"/>
                    <a:pt x="189" y="68"/>
                  </a:cubicBezTo>
                  <a:cubicBezTo>
                    <a:pt x="189" y="68"/>
                    <a:pt x="186" y="116"/>
                    <a:pt x="122" y="13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280400" y="2001189"/>
              <a:ext cx="488950" cy="485775"/>
            </a:xfrm>
            <a:custGeom>
              <a:avLst/>
              <a:gdLst>
                <a:gd name="T0" fmla="*/ 115 w 130"/>
                <a:gd name="T1" fmla="*/ 16 h 129"/>
                <a:gd name="T2" fmla="*/ 73 w 130"/>
                <a:gd name="T3" fmla="*/ 0 h 129"/>
                <a:gd name="T4" fmla="*/ 6 w 130"/>
                <a:gd name="T5" fmla="*/ 67 h 129"/>
                <a:gd name="T6" fmla="*/ 27 w 130"/>
                <a:gd name="T7" fmla="*/ 53 h 129"/>
                <a:gd name="T8" fmla="*/ 6 w 130"/>
                <a:gd name="T9" fmla="*/ 125 h 129"/>
                <a:gd name="T10" fmla="*/ 78 w 130"/>
                <a:gd name="T11" fmla="*/ 103 h 129"/>
                <a:gd name="T12" fmla="*/ 63 w 130"/>
                <a:gd name="T13" fmla="*/ 124 h 129"/>
                <a:gd name="T14" fmla="*/ 130 w 130"/>
                <a:gd name="T15" fmla="*/ 57 h 129"/>
                <a:gd name="T16" fmla="*/ 115 w 130"/>
                <a:gd name="T17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115" y="16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25" y="3"/>
                    <a:pt x="6" y="67"/>
                  </a:cubicBezTo>
                  <a:cubicBezTo>
                    <a:pt x="6" y="67"/>
                    <a:pt x="18" y="57"/>
                    <a:pt x="27" y="53"/>
                  </a:cubicBezTo>
                  <a:cubicBezTo>
                    <a:pt x="27" y="53"/>
                    <a:pt x="0" y="94"/>
                    <a:pt x="6" y="125"/>
                  </a:cubicBezTo>
                  <a:cubicBezTo>
                    <a:pt x="35" y="129"/>
                    <a:pt x="78" y="103"/>
                    <a:pt x="78" y="103"/>
                  </a:cubicBezTo>
                  <a:cubicBezTo>
                    <a:pt x="73" y="112"/>
                    <a:pt x="63" y="124"/>
                    <a:pt x="63" y="124"/>
                  </a:cubicBezTo>
                  <a:cubicBezTo>
                    <a:pt x="127" y="105"/>
                    <a:pt x="130" y="57"/>
                    <a:pt x="130" y="57"/>
                  </a:cubicBezTo>
                  <a:cubicBezTo>
                    <a:pt x="115" y="16"/>
                    <a:pt x="115" y="16"/>
                    <a:pt x="115" y="1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8788400" y="1701152"/>
              <a:ext cx="614363" cy="822325"/>
            </a:xfrm>
            <a:custGeom>
              <a:avLst/>
              <a:gdLst>
                <a:gd name="T0" fmla="*/ 164 w 164"/>
                <a:gd name="T1" fmla="*/ 55 h 219"/>
                <a:gd name="T2" fmla="*/ 133 w 164"/>
                <a:gd name="T3" fmla="*/ 180 h 219"/>
                <a:gd name="T4" fmla="*/ 0 w 164"/>
                <a:gd name="T5" fmla="*/ 219 h 219"/>
                <a:gd name="T6" fmla="*/ 27 w 164"/>
                <a:gd name="T7" fmla="*/ 82 h 219"/>
                <a:gd name="T8" fmla="*/ 109 w 164"/>
                <a:gd name="T9" fmla="*/ 0 h 219"/>
                <a:gd name="T10" fmla="*/ 164 w 164"/>
                <a:gd name="T11" fmla="*/ 5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219">
                  <a:moveTo>
                    <a:pt x="164" y="55"/>
                  </a:moveTo>
                  <a:cubicBezTo>
                    <a:pt x="133" y="180"/>
                    <a:pt x="133" y="180"/>
                    <a:pt x="133" y="1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19"/>
                    <a:pt x="93" y="147"/>
                    <a:pt x="27" y="82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64" y="55"/>
                    <a:pt x="164" y="55"/>
                    <a:pt x="164" y="55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8235950" y="1350314"/>
              <a:ext cx="822325" cy="620713"/>
            </a:xfrm>
            <a:custGeom>
              <a:avLst/>
              <a:gdLst>
                <a:gd name="T0" fmla="*/ 164 w 219"/>
                <a:gd name="T1" fmla="*/ 0 h 165"/>
                <a:gd name="T2" fmla="*/ 38 w 219"/>
                <a:gd name="T3" fmla="*/ 32 h 165"/>
                <a:gd name="T4" fmla="*/ 0 w 219"/>
                <a:gd name="T5" fmla="*/ 165 h 165"/>
                <a:gd name="T6" fmla="*/ 137 w 219"/>
                <a:gd name="T7" fmla="*/ 137 h 165"/>
                <a:gd name="T8" fmla="*/ 219 w 219"/>
                <a:gd name="T9" fmla="*/ 55 h 165"/>
                <a:gd name="T10" fmla="*/ 164 w 219"/>
                <a:gd name="T1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165">
                  <a:moveTo>
                    <a:pt x="164" y="0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71" y="72"/>
                    <a:pt x="137" y="137"/>
                  </a:cubicBezTo>
                  <a:cubicBezTo>
                    <a:pt x="219" y="55"/>
                    <a:pt x="219" y="55"/>
                    <a:pt x="219" y="55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9024937" y="689914"/>
              <a:ext cx="1046163" cy="1047750"/>
            </a:xfrm>
            <a:custGeom>
              <a:avLst/>
              <a:gdLst>
                <a:gd name="T0" fmla="*/ 61 w 279"/>
                <a:gd name="T1" fmla="*/ 221 h 279"/>
                <a:gd name="T2" fmla="*/ 148 w 279"/>
                <a:gd name="T3" fmla="*/ 279 h 279"/>
                <a:gd name="T4" fmla="*/ 279 w 279"/>
                <a:gd name="T5" fmla="*/ 78 h 279"/>
                <a:gd name="T6" fmla="*/ 233 w 279"/>
                <a:gd name="T7" fmla="*/ 48 h 279"/>
                <a:gd name="T8" fmla="*/ 204 w 279"/>
                <a:gd name="T9" fmla="*/ 7 h 279"/>
                <a:gd name="T10" fmla="*/ 202 w 279"/>
                <a:gd name="T11" fmla="*/ 0 h 279"/>
                <a:gd name="T12" fmla="*/ 0 w 279"/>
                <a:gd name="T13" fmla="*/ 131 h 279"/>
                <a:gd name="T14" fmla="*/ 8 w 279"/>
                <a:gd name="T15" fmla="*/ 147 h 279"/>
                <a:gd name="T16" fmla="*/ 61 w 279"/>
                <a:gd name="T17" fmla="*/ 22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79">
                  <a:moveTo>
                    <a:pt x="61" y="221"/>
                  </a:moveTo>
                  <a:cubicBezTo>
                    <a:pt x="83" y="243"/>
                    <a:pt x="111" y="264"/>
                    <a:pt x="148" y="279"/>
                  </a:cubicBezTo>
                  <a:cubicBezTo>
                    <a:pt x="207" y="212"/>
                    <a:pt x="249" y="138"/>
                    <a:pt x="279" y="78"/>
                  </a:cubicBezTo>
                  <a:cubicBezTo>
                    <a:pt x="259" y="70"/>
                    <a:pt x="244" y="60"/>
                    <a:pt x="233" y="48"/>
                  </a:cubicBezTo>
                  <a:cubicBezTo>
                    <a:pt x="218" y="34"/>
                    <a:pt x="210" y="19"/>
                    <a:pt x="204" y="7"/>
                  </a:cubicBezTo>
                  <a:cubicBezTo>
                    <a:pt x="203" y="4"/>
                    <a:pt x="202" y="2"/>
                    <a:pt x="202" y="0"/>
                  </a:cubicBezTo>
                  <a:cubicBezTo>
                    <a:pt x="141" y="29"/>
                    <a:pt x="67" y="72"/>
                    <a:pt x="0" y="131"/>
                  </a:cubicBezTo>
                  <a:cubicBezTo>
                    <a:pt x="2" y="136"/>
                    <a:pt x="5" y="141"/>
                    <a:pt x="8" y="147"/>
                  </a:cubicBezTo>
                  <a:cubicBezTo>
                    <a:pt x="18" y="168"/>
                    <a:pt x="35" y="196"/>
                    <a:pt x="61" y="2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820275" y="497827"/>
              <a:ext cx="442913" cy="442913"/>
            </a:xfrm>
            <a:custGeom>
              <a:avLst/>
              <a:gdLst>
                <a:gd name="T0" fmla="*/ 29 w 118"/>
                <a:gd name="T1" fmla="*/ 91 h 118"/>
                <a:gd name="T2" fmla="*/ 72 w 118"/>
                <a:gd name="T3" fmla="*/ 118 h 118"/>
                <a:gd name="T4" fmla="*/ 118 w 118"/>
                <a:gd name="T5" fmla="*/ 0 h 118"/>
                <a:gd name="T6" fmla="*/ 0 w 118"/>
                <a:gd name="T7" fmla="*/ 46 h 118"/>
                <a:gd name="T8" fmla="*/ 3 w 118"/>
                <a:gd name="T9" fmla="*/ 53 h 118"/>
                <a:gd name="T10" fmla="*/ 29 w 118"/>
                <a:gd name="T11" fmla="*/ 9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118">
                  <a:moveTo>
                    <a:pt x="29" y="91"/>
                  </a:moveTo>
                  <a:cubicBezTo>
                    <a:pt x="40" y="102"/>
                    <a:pt x="54" y="111"/>
                    <a:pt x="72" y="118"/>
                  </a:cubicBezTo>
                  <a:cubicBezTo>
                    <a:pt x="104" y="50"/>
                    <a:pt x="118" y="0"/>
                    <a:pt x="118" y="0"/>
                  </a:cubicBezTo>
                  <a:cubicBezTo>
                    <a:pt x="118" y="0"/>
                    <a:pt x="69" y="14"/>
                    <a:pt x="0" y="46"/>
                  </a:cubicBezTo>
                  <a:cubicBezTo>
                    <a:pt x="1" y="48"/>
                    <a:pt x="2" y="50"/>
                    <a:pt x="3" y="53"/>
                  </a:cubicBezTo>
                  <a:cubicBezTo>
                    <a:pt x="8" y="64"/>
                    <a:pt x="16" y="78"/>
                    <a:pt x="29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8450262" y="1212202"/>
              <a:ext cx="1095375" cy="1101725"/>
            </a:xfrm>
            <a:custGeom>
              <a:avLst/>
              <a:gdLst>
                <a:gd name="T0" fmla="*/ 206 w 292"/>
                <a:gd name="T1" fmla="*/ 91 h 293"/>
                <a:gd name="T2" fmla="*/ 150 w 292"/>
                <a:gd name="T3" fmla="*/ 14 h 293"/>
                <a:gd name="T4" fmla="*/ 144 w 292"/>
                <a:gd name="T5" fmla="*/ 0 h 293"/>
                <a:gd name="T6" fmla="*/ 0 w 292"/>
                <a:gd name="T7" fmla="*/ 197 h 293"/>
                <a:gd name="T8" fmla="*/ 37 w 292"/>
                <a:gd name="T9" fmla="*/ 253 h 293"/>
                <a:gd name="T10" fmla="*/ 96 w 292"/>
                <a:gd name="T11" fmla="*/ 293 h 293"/>
                <a:gd name="T12" fmla="*/ 292 w 292"/>
                <a:gd name="T13" fmla="*/ 149 h 293"/>
                <a:gd name="T14" fmla="*/ 206 w 292"/>
                <a:gd name="T15" fmla="*/ 9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293">
                  <a:moveTo>
                    <a:pt x="206" y="91"/>
                  </a:moveTo>
                  <a:cubicBezTo>
                    <a:pt x="179" y="64"/>
                    <a:pt x="161" y="35"/>
                    <a:pt x="150" y="14"/>
                  </a:cubicBezTo>
                  <a:cubicBezTo>
                    <a:pt x="148" y="9"/>
                    <a:pt x="146" y="4"/>
                    <a:pt x="144" y="0"/>
                  </a:cubicBezTo>
                  <a:cubicBezTo>
                    <a:pt x="86" y="53"/>
                    <a:pt x="34" y="118"/>
                    <a:pt x="0" y="197"/>
                  </a:cubicBezTo>
                  <a:cubicBezTo>
                    <a:pt x="0" y="197"/>
                    <a:pt x="11" y="228"/>
                    <a:pt x="37" y="253"/>
                  </a:cubicBezTo>
                  <a:cubicBezTo>
                    <a:pt x="63" y="279"/>
                    <a:pt x="96" y="293"/>
                    <a:pt x="96" y="293"/>
                  </a:cubicBezTo>
                  <a:cubicBezTo>
                    <a:pt x="175" y="260"/>
                    <a:pt x="240" y="207"/>
                    <a:pt x="292" y="149"/>
                  </a:cubicBezTo>
                  <a:cubicBezTo>
                    <a:pt x="256" y="134"/>
                    <a:pt x="228" y="113"/>
                    <a:pt x="20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782175" y="670864"/>
              <a:ext cx="307975" cy="311150"/>
            </a:xfrm>
            <a:custGeom>
              <a:avLst/>
              <a:gdLst>
                <a:gd name="T0" fmla="*/ 31 w 82"/>
                <a:gd name="T1" fmla="*/ 53 h 83"/>
                <a:gd name="T2" fmla="*/ 77 w 82"/>
                <a:gd name="T3" fmla="*/ 83 h 83"/>
                <a:gd name="T4" fmla="*/ 82 w 82"/>
                <a:gd name="T5" fmla="*/ 72 h 83"/>
                <a:gd name="T6" fmla="*/ 39 w 82"/>
                <a:gd name="T7" fmla="*/ 45 h 83"/>
                <a:gd name="T8" fmla="*/ 13 w 82"/>
                <a:gd name="T9" fmla="*/ 7 h 83"/>
                <a:gd name="T10" fmla="*/ 10 w 82"/>
                <a:gd name="T11" fmla="*/ 0 h 83"/>
                <a:gd name="T12" fmla="*/ 0 w 82"/>
                <a:gd name="T13" fmla="*/ 5 h 83"/>
                <a:gd name="T14" fmla="*/ 2 w 82"/>
                <a:gd name="T15" fmla="*/ 12 h 83"/>
                <a:gd name="T16" fmla="*/ 31 w 82"/>
                <a:gd name="T17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3">
                  <a:moveTo>
                    <a:pt x="31" y="53"/>
                  </a:moveTo>
                  <a:cubicBezTo>
                    <a:pt x="42" y="65"/>
                    <a:pt x="57" y="75"/>
                    <a:pt x="77" y="83"/>
                  </a:cubicBezTo>
                  <a:cubicBezTo>
                    <a:pt x="78" y="79"/>
                    <a:pt x="80" y="76"/>
                    <a:pt x="82" y="72"/>
                  </a:cubicBezTo>
                  <a:cubicBezTo>
                    <a:pt x="64" y="65"/>
                    <a:pt x="50" y="56"/>
                    <a:pt x="39" y="45"/>
                  </a:cubicBezTo>
                  <a:cubicBezTo>
                    <a:pt x="26" y="32"/>
                    <a:pt x="18" y="18"/>
                    <a:pt x="13" y="7"/>
                  </a:cubicBezTo>
                  <a:cubicBezTo>
                    <a:pt x="12" y="4"/>
                    <a:pt x="11" y="2"/>
                    <a:pt x="10" y="0"/>
                  </a:cubicBezTo>
                  <a:cubicBezTo>
                    <a:pt x="7" y="2"/>
                    <a:pt x="3" y="3"/>
                    <a:pt x="0" y="5"/>
                  </a:cubicBezTo>
                  <a:cubicBezTo>
                    <a:pt x="0" y="7"/>
                    <a:pt x="1" y="9"/>
                    <a:pt x="2" y="12"/>
                  </a:cubicBezTo>
                  <a:cubicBezTo>
                    <a:pt x="8" y="24"/>
                    <a:pt x="16" y="39"/>
                    <a:pt x="31" y="53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8990012" y="1182039"/>
              <a:ext cx="590550" cy="590550"/>
            </a:xfrm>
            <a:custGeom>
              <a:avLst/>
              <a:gdLst>
                <a:gd name="T0" fmla="*/ 62 w 157"/>
                <a:gd name="T1" fmla="*/ 99 h 157"/>
                <a:gd name="T2" fmla="*/ 148 w 157"/>
                <a:gd name="T3" fmla="*/ 157 h 157"/>
                <a:gd name="T4" fmla="*/ 157 w 157"/>
                <a:gd name="T5" fmla="*/ 148 h 157"/>
                <a:gd name="T6" fmla="*/ 70 w 157"/>
                <a:gd name="T7" fmla="*/ 90 h 157"/>
                <a:gd name="T8" fmla="*/ 17 w 157"/>
                <a:gd name="T9" fmla="*/ 16 h 157"/>
                <a:gd name="T10" fmla="*/ 9 w 157"/>
                <a:gd name="T11" fmla="*/ 0 h 157"/>
                <a:gd name="T12" fmla="*/ 0 w 157"/>
                <a:gd name="T13" fmla="*/ 8 h 157"/>
                <a:gd name="T14" fmla="*/ 6 w 157"/>
                <a:gd name="T15" fmla="*/ 22 h 157"/>
                <a:gd name="T16" fmla="*/ 62 w 157"/>
                <a:gd name="T17" fmla="*/ 9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57">
                  <a:moveTo>
                    <a:pt x="62" y="99"/>
                  </a:moveTo>
                  <a:cubicBezTo>
                    <a:pt x="84" y="121"/>
                    <a:pt x="112" y="142"/>
                    <a:pt x="148" y="157"/>
                  </a:cubicBezTo>
                  <a:cubicBezTo>
                    <a:pt x="151" y="154"/>
                    <a:pt x="154" y="151"/>
                    <a:pt x="157" y="148"/>
                  </a:cubicBezTo>
                  <a:cubicBezTo>
                    <a:pt x="120" y="133"/>
                    <a:pt x="92" y="112"/>
                    <a:pt x="70" y="90"/>
                  </a:cubicBezTo>
                  <a:cubicBezTo>
                    <a:pt x="44" y="65"/>
                    <a:pt x="27" y="37"/>
                    <a:pt x="17" y="16"/>
                  </a:cubicBezTo>
                  <a:cubicBezTo>
                    <a:pt x="14" y="10"/>
                    <a:pt x="11" y="5"/>
                    <a:pt x="9" y="0"/>
                  </a:cubicBezTo>
                  <a:cubicBezTo>
                    <a:pt x="6" y="3"/>
                    <a:pt x="3" y="6"/>
                    <a:pt x="0" y="8"/>
                  </a:cubicBezTo>
                  <a:cubicBezTo>
                    <a:pt x="2" y="12"/>
                    <a:pt x="4" y="17"/>
                    <a:pt x="6" y="22"/>
                  </a:cubicBezTo>
                  <a:cubicBezTo>
                    <a:pt x="17" y="43"/>
                    <a:pt x="35" y="72"/>
                    <a:pt x="62" y="9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510587" y="1572564"/>
              <a:ext cx="671513" cy="673100"/>
            </a:xfrm>
            <a:custGeom>
              <a:avLst/>
              <a:gdLst>
                <a:gd name="T0" fmla="*/ 354 w 423"/>
                <a:gd name="T1" fmla="*/ 0 h 424"/>
                <a:gd name="T2" fmla="*/ 423 w 423"/>
                <a:gd name="T3" fmla="*/ 71 h 424"/>
                <a:gd name="T4" fmla="*/ 0 w 423"/>
                <a:gd name="T5" fmla="*/ 424 h 424"/>
                <a:gd name="T6" fmla="*/ 354 w 423"/>
                <a:gd name="T7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3" h="424">
                  <a:moveTo>
                    <a:pt x="354" y="0"/>
                  </a:moveTo>
                  <a:lnTo>
                    <a:pt x="423" y="71"/>
                  </a:lnTo>
                  <a:lnTo>
                    <a:pt x="0" y="42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153650" y="321614"/>
              <a:ext cx="285750" cy="285750"/>
            </a:xfrm>
            <a:custGeom>
              <a:avLst/>
              <a:gdLst>
                <a:gd name="T0" fmla="*/ 180 w 180"/>
                <a:gd name="T1" fmla="*/ 0 h 180"/>
                <a:gd name="T2" fmla="*/ 12 w 180"/>
                <a:gd name="T3" fmla="*/ 130 h 180"/>
                <a:gd name="T4" fmla="*/ 0 w 180"/>
                <a:gd name="T5" fmla="*/ 180 h 180"/>
                <a:gd name="T6" fmla="*/ 50 w 180"/>
                <a:gd name="T7" fmla="*/ 170 h 180"/>
                <a:gd name="T8" fmla="*/ 180 w 180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80">
                  <a:moveTo>
                    <a:pt x="180" y="0"/>
                  </a:moveTo>
                  <a:lnTo>
                    <a:pt x="12" y="130"/>
                  </a:lnTo>
                  <a:lnTo>
                    <a:pt x="0" y="180"/>
                  </a:lnTo>
                  <a:lnTo>
                    <a:pt x="50" y="1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0153650" y="321614"/>
              <a:ext cx="285750" cy="285750"/>
            </a:xfrm>
            <a:custGeom>
              <a:avLst/>
              <a:gdLst>
                <a:gd name="T0" fmla="*/ 180 w 180"/>
                <a:gd name="T1" fmla="*/ 0 h 180"/>
                <a:gd name="T2" fmla="*/ 12 w 180"/>
                <a:gd name="T3" fmla="*/ 130 h 180"/>
                <a:gd name="T4" fmla="*/ 0 w 180"/>
                <a:gd name="T5" fmla="*/ 180 h 180"/>
                <a:gd name="T6" fmla="*/ 50 w 180"/>
                <a:gd name="T7" fmla="*/ 170 h 180"/>
                <a:gd name="T8" fmla="*/ 180 w 180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80">
                  <a:moveTo>
                    <a:pt x="180" y="0"/>
                  </a:moveTo>
                  <a:lnTo>
                    <a:pt x="12" y="130"/>
                  </a:lnTo>
                  <a:lnTo>
                    <a:pt x="0" y="180"/>
                  </a:lnTo>
                  <a:lnTo>
                    <a:pt x="50" y="170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451975" y="948677"/>
              <a:ext cx="360363" cy="360363"/>
            </a:xfrm>
            <a:custGeom>
              <a:avLst/>
              <a:gdLst>
                <a:gd name="T0" fmla="*/ 79 w 96"/>
                <a:gd name="T1" fmla="*/ 79 h 96"/>
                <a:gd name="T2" fmla="*/ 17 w 96"/>
                <a:gd name="T3" fmla="*/ 79 h 96"/>
                <a:gd name="T4" fmla="*/ 17 w 96"/>
                <a:gd name="T5" fmla="*/ 17 h 96"/>
                <a:gd name="T6" fmla="*/ 79 w 96"/>
                <a:gd name="T7" fmla="*/ 17 h 96"/>
                <a:gd name="T8" fmla="*/ 79 w 96"/>
                <a:gd name="T9" fmla="*/ 7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6">
                  <a:moveTo>
                    <a:pt x="79" y="79"/>
                  </a:moveTo>
                  <a:cubicBezTo>
                    <a:pt x="62" y="96"/>
                    <a:pt x="34" y="96"/>
                    <a:pt x="17" y="79"/>
                  </a:cubicBezTo>
                  <a:cubicBezTo>
                    <a:pt x="0" y="62"/>
                    <a:pt x="0" y="34"/>
                    <a:pt x="17" y="17"/>
                  </a:cubicBezTo>
                  <a:cubicBezTo>
                    <a:pt x="34" y="0"/>
                    <a:pt x="62" y="0"/>
                    <a:pt x="79" y="17"/>
                  </a:cubicBezTo>
                  <a:cubicBezTo>
                    <a:pt x="96" y="34"/>
                    <a:pt x="96" y="62"/>
                    <a:pt x="79" y="7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9451975" y="948677"/>
              <a:ext cx="360363" cy="360363"/>
            </a:xfrm>
            <a:custGeom>
              <a:avLst/>
              <a:gdLst>
                <a:gd name="T0" fmla="*/ 48 w 96"/>
                <a:gd name="T1" fmla="*/ 96 h 96"/>
                <a:gd name="T2" fmla="*/ 14 w 96"/>
                <a:gd name="T3" fmla="*/ 82 h 96"/>
                <a:gd name="T4" fmla="*/ 0 w 96"/>
                <a:gd name="T5" fmla="*/ 48 h 96"/>
                <a:gd name="T6" fmla="*/ 14 w 96"/>
                <a:gd name="T7" fmla="*/ 14 h 96"/>
                <a:gd name="T8" fmla="*/ 48 w 96"/>
                <a:gd name="T9" fmla="*/ 0 h 96"/>
                <a:gd name="T10" fmla="*/ 82 w 96"/>
                <a:gd name="T11" fmla="*/ 14 h 96"/>
                <a:gd name="T12" fmla="*/ 96 w 96"/>
                <a:gd name="T13" fmla="*/ 48 h 96"/>
                <a:gd name="T14" fmla="*/ 82 w 96"/>
                <a:gd name="T15" fmla="*/ 82 h 96"/>
                <a:gd name="T16" fmla="*/ 48 w 96"/>
                <a:gd name="T17" fmla="*/ 96 h 96"/>
                <a:gd name="T18" fmla="*/ 48 w 96"/>
                <a:gd name="T19" fmla="*/ 10 h 96"/>
                <a:gd name="T20" fmla="*/ 21 w 96"/>
                <a:gd name="T21" fmla="*/ 21 h 96"/>
                <a:gd name="T22" fmla="*/ 10 w 96"/>
                <a:gd name="T23" fmla="*/ 48 h 96"/>
                <a:gd name="T24" fmla="*/ 21 w 96"/>
                <a:gd name="T25" fmla="*/ 75 h 96"/>
                <a:gd name="T26" fmla="*/ 48 w 96"/>
                <a:gd name="T27" fmla="*/ 86 h 96"/>
                <a:gd name="T28" fmla="*/ 75 w 96"/>
                <a:gd name="T29" fmla="*/ 75 h 96"/>
                <a:gd name="T30" fmla="*/ 86 w 96"/>
                <a:gd name="T31" fmla="*/ 48 h 96"/>
                <a:gd name="T32" fmla="*/ 75 w 96"/>
                <a:gd name="T33" fmla="*/ 21 h 96"/>
                <a:gd name="T34" fmla="*/ 48 w 96"/>
                <a:gd name="T35" fmla="*/ 1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35" y="96"/>
                    <a:pt x="23" y="91"/>
                    <a:pt x="14" y="82"/>
                  </a:cubicBezTo>
                  <a:cubicBezTo>
                    <a:pt x="5" y="73"/>
                    <a:pt x="0" y="61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5"/>
                    <a:pt x="35" y="0"/>
                    <a:pt x="48" y="0"/>
                  </a:cubicBezTo>
                  <a:cubicBezTo>
                    <a:pt x="61" y="0"/>
                    <a:pt x="73" y="5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1"/>
                    <a:pt x="91" y="73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moveTo>
                    <a:pt x="48" y="10"/>
                  </a:moveTo>
                  <a:cubicBezTo>
                    <a:pt x="38" y="10"/>
                    <a:pt x="28" y="14"/>
                    <a:pt x="21" y="21"/>
                  </a:cubicBezTo>
                  <a:cubicBezTo>
                    <a:pt x="14" y="28"/>
                    <a:pt x="10" y="38"/>
                    <a:pt x="10" y="48"/>
                  </a:cubicBezTo>
                  <a:cubicBezTo>
                    <a:pt x="10" y="58"/>
                    <a:pt x="14" y="68"/>
                    <a:pt x="21" y="75"/>
                  </a:cubicBezTo>
                  <a:cubicBezTo>
                    <a:pt x="28" y="82"/>
                    <a:pt x="38" y="86"/>
                    <a:pt x="48" y="86"/>
                  </a:cubicBezTo>
                  <a:cubicBezTo>
                    <a:pt x="58" y="86"/>
                    <a:pt x="68" y="82"/>
                    <a:pt x="75" y="75"/>
                  </a:cubicBezTo>
                  <a:cubicBezTo>
                    <a:pt x="82" y="68"/>
                    <a:pt x="86" y="58"/>
                    <a:pt x="86" y="48"/>
                  </a:cubicBezTo>
                  <a:cubicBezTo>
                    <a:pt x="86" y="38"/>
                    <a:pt x="82" y="28"/>
                    <a:pt x="75" y="21"/>
                  </a:cubicBezTo>
                  <a:cubicBezTo>
                    <a:pt x="68" y="14"/>
                    <a:pt x="58" y="10"/>
                    <a:pt x="48" y="10"/>
                  </a:cubicBez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0263187" y="497827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805862" y="1850377"/>
              <a:ext cx="668338" cy="466725"/>
            </a:xfrm>
            <a:custGeom>
              <a:avLst/>
              <a:gdLst>
                <a:gd name="T0" fmla="*/ 45 w 178"/>
                <a:gd name="T1" fmla="*/ 102 h 124"/>
                <a:gd name="T2" fmla="*/ 1 w 178"/>
                <a:gd name="T3" fmla="*/ 123 h 124"/>
                <a:gd name="T4" fmla="*/ 0 w 178"/>
                <a:gd name="T5" fmla="*/ 123 h 124"/>
                <a:gd name="T6" fmla="*/ 0 w 178"/>
                <a:gd name="T7" fmla="*/ 123 h 124"/>
                <a:gd name="T8" fmla="*/ 1 w 178"/>
                <a:gd name="T9" fmla="*/ 124 h 124"/>
                <a:gd name="T10" fmla="*/ 45 w 178"/>
                <a:gd name="T11" fmla="*/ 102 h 124"/>
                <a:gd name="T12" fmla="*/ 45 w 178"/>
                <a:gd name="T13" fmla="*/ 102 h 124"/>
                <a:gd name="T14" fmla="*/ 178 w 178"/>
                <a:gd name="T15" fmla="*/ 0 h 124"/>
                <a:gd name="T16" fmla="*/ 158 w 178"/>
                <a:gd name="T17" fmla="*/ 19 h 124"/>
                <a:gd name="T18" fmla="*/ 158 w 178"/>
                <a:gd name="T19" fmla="*/ 19 h 124"/>
                <a:gd name="T20" fmla="*/ 178 w 178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124">
                  <a:moveTo>
                    <a:pt x="45" y="102"/>
                  </a:moveTo>
                  <a:cubicBezTo>
                    <a:pt x="31" y="110"/>
                    <a:pt x="16" y="117"/>
                    <a:pt x="1" y="123"/>
                  </a:cubicBezTo>
                  <a:cubicBezTo>
                    <a:pt x="1" y="123"/>
                    <a:pt x="1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6" y="117"/>
                    <a:pt x="31" y="110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moveTo>
                    <a:pt x="178" y="0"/>
                  </a:moveTo>
                  <a:cubicBezTo>
                    <a:pt x="172" y="7"/>
                    <a:pt x="165" y="13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65" y="13"/>
                    <a:pt x="172" y="7"/>
                    <a:pt x="17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8788400" y="2305989"/>
              <a:ext cx="17463" cy="7938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5 w 5"/>
                <a:gd name="T5" fmla="*/ 2 h 2"/>
                <a:gd name="T6" fmla="*/ 0 w 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3" y="1"/>
                    <a:pt x="0" y="0"/>
                  </a:cubicBezTo>
                </a:path>
              </a:pathLst>
            </a:custGeom>
            <a:solidFill>
              <a:srgbClr val="E5C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8975725" y="1921814"/>
              <a:ext cx="423863" cy="312738"/>
            </a:xfrm>
            <a:custGeom>
              <a:avLst/>
              <a:gdLst>
                <a:gd name="T0" fmla="*/ 113 w 113"/>
                <a:gd name="T1" fmla="*/ 0 h 83"/>
                <a:gd name="T2" fmla="*/ 0 w 113"/>
                <a:gd name="T3" fmla="*/ 83 h 83"/>
                <a:gd name="T4" fmla="*/ 0 w 113"/>
                <a:gd name="T5" fmla="*/ 83 h 83"/>
                <a:gd name="T6" fmla="*/ 113 w 113"/>
                <a:gd name="T7" fmla="*/ 0 h 83"/>
                <a:gd name="T8" fmla="*/ 113 w 113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3">
                  <a:moveTo>
                    <a:pt x="113" y="0"/>
                  </a:moveTo>
                  <a:cubicBezTo>
                    <a:pt x="80" y="31"/>
                    <a:pt x="42" y="60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42" y="60"/>
                    <a:pt x="80" y="31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264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9415462" y="940739"/>
              <a:ext cx="652463" cy="796925"/>
            </a:xfrm>
            <a:custGeom>
              <a:avLst/>
              <a:gdLst>
                <a:gd name="T0" fmla="*/ 153 w 174"/>
                <a:gd name="T1" fmla="*/ 0 h 212"/>
                <a:gd name="T2" fmla="*/ 101 w 174"/>
                <a:gd name="T3" fmla="*/ 71 h 212"/>
                <a:gd name="T4" fmla="*/ 92 w 174"/>
                <a:gd name="T5" fmla="*/ 84 h 212"/>
                <a:gd name="T6" fmla="*/ 89 w 174"/>
                <a:gd name="T7" fmla="*/ 87 h 212"/>
                <a:gd name="T8" fmla="*/ 0 w 174"/>
                <a:gd name="T9" fmla="*/ 189 h 212"/>
                <a:gd name="T10" fmla="*/ 44 w 174"/>
                <a:gd name="T11" fmla="*/ 212 h 212"/>
                <a:gd name="T12" fmla="*/ 174 w 174"/>
                <a:gd name="T13" fmla="*/ 11 h 212"/>
                <a:gd name="T14" fmla="*/ 153 w 174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12">
                  <a:moveTo>
                    <a:pt x="153" y="0"/>
                  </a:moveTo>
                  <a:cubicBezTo>
                    <a:pt x="138" y="22"/>
                    <a:pt x="121" y="46"/>
                    <a:pt x="101" y="71"/>
                  </a:cubicBezTo>
                  <a:cubicBezTo>
                    <a:pt x="99" y="76"/>
                    <a:pt x="96" y="80"/>
                    <a:pt x="92" y="84"/>
                  </a:cubicBezTo>
                  <a:cubicBezTo>
                    <a:pt x="91" y="85"/>
                    <a:pt x="90" y="86"/>
                    <a:pt x="89" y="87"/>
                  </a:cubicBezTo>
                  <a:cubicBezTo>
                    <a:pt x="63" y="120"/>
                    <a:pt x="33" y="155"/>
                    <a:pt x="0" y="189"/>
                  </a:cubicBezTo>
                  <a:cubicBezTo>
                    <a:pt x="13" y="198"/>
                    <a:pt x="28" y="206"/>
                    <a:pt x="44" y="212"/>
                  </a:cubicBezTo>
                  <a:cubicBezTo>
                    <a:pt x="103" y="145"/>
                    <a:pt x="145" y="71"/>
                    <a:pt x="174" y="11"/>
                  </a:cubicBezTo>
                  <a:cubicBezTo>
                    <a:pt x="166" y="8"/>
                    <a:pt x="159" y="4"/>
                    <a:pt x="15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10012362" y="591489"/>
              <a:ext cx="217488" cy="349250"/>
            </a:xfrm>
            <a:custGeom>
              <a:avLst/>
              <a:gdLst>
                <a:gd name="T0" fmla="*/ 58 w 58"/>
                <a:gd name="T1" fmla="*/ 0 h 93"/>
                <a:gd name="T2" fmla="*/ 52 w 58"/>
                <a:gd name="T3" fmla="*/ 1 h 93"/>
                <a:gd name="T4" fmla="*/ 0 w 58"/>
                <a:gd name="T5" fmla="*/ 83 h 93"/>
                <a:gd name="T6" fmla="*/ 20 w 58"/>
                <a:gd name="T7" fmla="*/ 93 h 93"/>
                <a:gd name="T8" fmla="*/ 58 w 58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93">
                  <a:moveTo>
                    <a:pt x="58" y="0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41" y="20"/>
                    <a:pt x="24" y="49"/>
                    <a:pt x="0" y="83"/>
                  </a:cubicBezTo>
                  <a:cubicBezTo>
                    <a:pt x="6" y="87"/>
                    <a:pt x="13" y="90"/>
                    <a:pt x="20" y="93"/>
                  </a:cubicBezTo>
                  <a:cubicBezTo>
                    <a:pt x="39" y="53"/>
                    <a:pt x="51" y="20"/>
                    <a:pt x="5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8678862" y="1685277"/>
              <a:ext cx="866775" cy="628650"/>
            </a:xfrm>
            <a:custGeom>
              <a:avLst/>
              <a:gdLst>
                <a:gd name="T0" fmla="*/ 188 w 231"/>
                <a:gd name="T1" fmla="*/ 0 h 167"/>
                <a:gd name="T2" fmla="*/ 0 w 231"/>
                <a:gd name="T3" fmla="*/ 147 h 167"/>
                <a:gd name="T4" fmla="*/ 29 w 231"/>
                <a:gd name="T5" fmla="*/ 165 h 167"/>
                <a:gd name="T6" fmla="*/ 34 w 231"/>
                <a:gd name="T7" fmla="*/ 167 h 167"/>
                <a:gd name="T8" fmla="*/ 35 w 231"/>
                <a:gd name="T9" fmla="*/ 167 h 167"/>
                <a:gd name="T10" fmla="*/ 79 w 231"/>
                <a:gd name="T11" fmla="*/ 146 h 167"/>
                <a:gd name="T12" fmla="*/ 192 w 231"/>
                <a:gd name="T13" fmla="*/ 63 h 167"/>
                <a:gd name="T14" fmla="*/ 212 w 231"/>
                <a:gd name="T15" fmla="*/ 44 h 167"/>
                <a:gd name="T16" fmla="*/ 231 w 231"/>
                <a:gd name="T17" fmla="*/ 23 h 167"/>
                <a:gd name="T18" fmla="*/ 188 w 23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167">
                  <a:moveTo>
                    <a:pt x="188" y="0"/>
                  </a:moveTo>
                  <a:cubicBezTo>
                    <a:pt x="133" y="55"/>
                    <a:pt x="70" y="108"/>
                    <a:pt x="0" y="147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32" y="166"/>
                    <a:pt x="33" y="166"/>
                    <a:pt x="34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50" y="161"/>
                    <a:pt x="65" y="154"/>
                    <a:pt x="79" y="146"/>
                  </a:cubicBezTo>
                  <a:cubicBezTo>
                    <a:pt x="121" y="123"/>
                    <a:pt x="159" y="94"/>
                    <a:pt x="192" y="63"/>
                  </a:cubicBezTo>
                  <a:cubicBezTo>
                    <a:pt x="199" y="57"/>
                    <a:pt x="206" y="51"/>
                    <a:pt x="212" y="44"/>
                  </a:cubicBezTo>
                  <a:cubicBezTo>
                    <a:pt x="219" y="37"/>
                    <a:pt x="225" y="30"/>
                    <a:pt x="231" y="23"/>
                  </a:cubicBezTo>
                  <a:cubicBezTo>
                    <a:pt x="215" y="17"/>
                    <a:pt x="201" y="9"/>
                    <a:pt x="188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9988550" y="904227"/>
              <a:ext cx="98425" cy="77788"/>
            </a:xfrm>
            <a:custGeom>
              <a:avLst/>
              <a:gdLst>
                <a:gd name="T0" fmla="*/ 6 w 26"/>
                <a:gd name="T1" fmla="*/ 0 h 21"/>
                <a:gd name="T2" fmla="*/ 0 w 26"/>
                <a:gd name="T3" fmla="*/ 10 h 21"/>
                <a:gd name="T4" fmla="*/ 21 w 26"/>
                <a:gd name="T5" fmla="*/ 21 h 21"/>
                <a:gd name="T6" fmla="*/ 26 w 26"/>
                <a:gd name="T7" fmla="*/ 10 h 21"/>
                <a:gd name="T8" fmla="*/ 6 w 2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1">
                  <a:moveTo>
                    <a:pt x="6" y="0"/>
                  </a:moveTo>
                  <a:cubicBezTo>
                    <a:pt x="4" y="4"/>
                    <a:pt x="2" y="7"/>
                    <a:pt x="0" y="10"/>
                  </a:cubicBezTo>
                  <a:cubicBezTo>
                    <a:pt x="6" y="14"/>
                    <a:pt x="13" y="18"/>
                    <a:pt x="21" y="21"/>
                  </a:cubicBezTo>
                  <a:cubicBezTo>
                    <a:pt x="23" y="17"/>
                    <a:pt x="25" y="13"/>
                    <a:pt x="26" y="10"/>
                  </a:cubicBezTo>
                  <a:cubicBezTo>
                    <a:pt x="19" y="7"/>
                    <a:pt x="12" y="4"/>
                    <a:pt x="6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9385300" y="1651939"/>
              <a:ext cx="195263" cy="120650"/>
            </a:xfrm>
            <a:custGeom>
              <a:avLst/>
              <a:gdLst>
                <a:gd name="T0" fmla="*/ 8 w 52"/>
                <a:gd name="T1" fmla="*/ 0 h 32"/>
                <a:gd name="T2" fmla="*/ 0 w 52"/>
                <a:gd name="T3" fmla="*/ 9 h 32"/>
                <a:gd name="T4" fmla="*/ 43 w 52"/>
                <a:gd name="T5" fmla="*/ 32 h 32"/>
                <a:gd name="T6" fmla="*/ 52 w 52"/>
                <a:gd name="T7" fmla="*/ 23 h 32"/>
                <a:gd name="T8" fmla="*/ 8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8" y="0"/>
                  </a:moveTo>
                  <a:cubicBezTo>
                    <a:pt x="5" y="3"/>
                    <a:pt x="2" y="6"/>
                    <a:pt x="0" y="9"/>
                  </a:cubicBezTo>
                  <a:cubicBezTo>
                    <a:pt x="13" y="18"/>
                    <a:pt x="27" y="26"/>
                    <a:pt x="43" y="32"/>
                  </a:cubicBezTo>
                  <a:cubicBezTo>
                    <a:pt x="46" y="29"/>
                    <a:pt x="49" y="26"/>
                    <a:pt x="52" y="23"/>
                  </a:cubicBezTo>
                  <a:cubicBezTo>
                    <a:pt x="36" y="17"/>
                    <a:pt x="21" y="9"/>
                    <a:pt x="8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0207625" y="505764"/>
              <a:ext cx="52388" cy="88900"/>
            </a:xfrm>
            <a:custGeom>
              <a:avLst/>
              <a:gdLst>
                <a:gd name="T0" fmla="*/ 14 w 14"/>
                <a:gd name="T1" fmla="*/ 0 h 24"/>
                <a:gd name="T2" fmla="*/ 13 w 14"/>
                <a:gd name="T3" fmla="*/ 0 h 24"/>
                <a:gd name="T4" fmla="*/ 0 w 14"/>
                <a:gd name="T5" fmla="*/ 24 h 24"/>
                <a:gd name="T6" fmla="*/ 6 w 14"/>
                <a:gd name="T7" fmla="*/ 23 h 24"/>
                <a:gd name="T8" fmla="*/ 14 w 1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">
                  <a:moveTo>
                    <a:pt x="1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9" y="9"/>
                    <a:pt x="0" y="2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0" y="10"/>
                    <a:pt x="13" y="2"/>
                    <a:pt x="14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9748837" y="1209027"/>
              <a:ext cx="44450" cy="58738"/>
            </a:xfrm>
            <a:custGeom>
              <a:avLst/>
              <a:gdLst>
                <a:gd name="T0" fmla="*/ 12 w 12"/>
                <a:gd name="T1" fmla="*/ 0 h 16"/>
                <a:gd name="T2" fmla="*/ 0 w 12"/>
                <a:gd name="T3" fmla="*/ 16 h 16"/>
                <a:gd name="T4" fmla="*/ 3 w 12"/>
                <a:gd name="T5" fmla="*/ 13 h 16"/>
                <a:gd name="T6" fmla="*/ 12 w 12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12" y="0"/>
                  </a:moveTo>
                  <a:cubicBezTo>
                    <a:pt x="8" y="5"/>
                    <a:pt x="5" y="11"/>
                    <a:pt x="0" y="16"/>
                  </a:cubicBezTo>
                  <a:cubicBezTo>
                    <a:pt x="1" y="15"/>
                    <a:pt x="2" y="14"/>
                    <a:pt x="3" y="13"/>
                  </a:cubicBezTo>
                  <a:cubicBezTo>
                    <a:pt x="7" y="9"/>
                    <a:pt x="10" y="5"/>
                    <a:pt x="12" y="0"/>
                  </a:cubicBezTo>
                </a:path>
              </a:pathLst>
            </a:custGeom>
            <a:solidFill>
              <a:srgbClr val="143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31"/>
          <p:cNvSpPr>
            <a:spLocks/>
          </p:cNvSpPr>
          <p:nvPr/>
        </p:nvSpPr>
        <p:spPr bwMode="auto">
          <a:xfrm>
            <a:off x="735012" y="3858564"/>
            <a:ext cx="1479550" cy="46038"/>
          </a:xfrm>
          <a:custGeom>
            <a:avLst/>
            <a:gdLst>
              <a:gd name="T0" fmla="*/ 0 w 394"/>
              <a:gd name="T1" fmla="*/ 6 h 12"/>
              <a:gd name="T2" fmla="*/ 62 w 394"/>
              <a:gd name="T3" fmla="*/ 3 h 12"/>
              <a:gd name="T4" fmla="*/ 92 w 394"/>
              <a:gd name="T5" fmla="*/ 2 h 12"/>
              <a:gd name="T6" fmla="*/ 125 w 394"/>
              <a:gd name="T7" fmla="*/ 1 h 12"/>
              <a:gd name="T8" fmla="*/ 161 w 394"/>
              <a:gd name="T9" fmla="*/ 1 h 12"/>
              <a:gd name="T10" fmla="*/ 197 w 394"/>
              <a:gd name="T11" fmla="*/ 0 h 12"/>
              <a:gd name="T12" fmla="*/ 234 w 394"/>
              <a:gd name="T13" fmla="*/ 1 h 12"/>
              <a:gd name="T14" fmla="*/ 270 w 394"/>
              <a:gd name="T15" fmla="*/ 1 h 12"/>
              <a:gd name="T16" fmla="*/ 333 w 394"/>
              <a:gd name="T17" fmla="*/ 3 h 12"/>
              <a:gd name="T18" fmla="*/ 394 w 394"/>
              <a:gd name="T19" fmla="*/ 6 h 12"/>
              <a:gd name="T20" fmla="*/ 333 w 394"/>
              <a:gd name="T21" fmla="*/ 10 h 12"/>
              <a:gd name="T22" fmla="*/ 270 w 394"/>
              <a:gd name="T23" fmla="*/ 12 h 12"/>
              <a:gd name="T24" fmla="*/ 234 w 394"/>
              <a:gd name="T25" fmla="*/ 12 h 12"/>
              <a:gd name="T26" fmla="*/ 197 w 394"/>
              <a:gd name="T27" fmla="*/ 12 h 12"/>
              <a:gd name="T28" fmla="*/ 161 w 394"/>
              <a:gd name="T29" fmla="*/ 12 h 12"/>
              <a:gd name="T30" fmla="*/ 125 w 394"/>
              <a:gd name="T31" fmla="*/ 12 h 12"/>
              <a:gd name="T32" fmla="*/ 92 w 394"/>
              <a:gd name="T33" fmla="*/ 11 h 12"/>
              <a:gd name="T34" fmla="*/ 62 w 394"/>
              <a:gd name="T35" fmla="*/ 10 h 12"/>
              <a:gd name="T36" fmla="*/ 0 w 394"/>
              <a:gd name="T37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94" h="12">
                <a:moveTo>
                  <a:pt x="0" y="6"/>
                </a:moveTo>
                <a:cubicBezTo>
                  <a:pt x="0" y="6"/>
                  <a:pt x="25" y="4"/>
                  <a:pt x="62" y="3"/>
                </a:cubicBezTo>
                <a:cubicBezTo>
                  <a:pt x="71" y="3"/>
                  <a:pt x="81" y="2"/>
                  <a:pt x="92" y="2"/>
                </a:cubicBezTo>
                <a:cubicBezTo>
                  <a:pt x="102" y="2"/>
                  <a:pt x="113" y="1"/>
                  <a:pt x="125" y="1"/>
                </a:cubicBezTo>
                <a:cubicBezTo>
                  <a:pt x="136" y="1"/>
                  <a:pt x="148" y="1"/>
                  <a:pt x="161" y="1"/>
                </a:cubicBezTo>
                <a:cubicBezTo>
                  <a:pt x="173" y="1"/>
                  <a:pt x="185" y="1"/>
                  <a:pt x="197" y="0"/>
                </a:cubicBezTo>
                <a:cubicBezTo>
                  <a:pt x="210" y="1"/>
                  <a:pt x="222" y="1"/>
                  <a:pt x="234" y="1"/>
                </a:cubicBezTo>
                <a:cubicBezTo>
                  <a:pt x="246" y="1"/>
                  <a:pt x="258" y="1"/>
                  <a:pt x="270" y="1"/>
                </a:cubicBezTo>
                <a:cubicBezTo>
                  <a:pt x="293" y="2"/>
                  <a:pt x="314" y="2"/>
                  <a:pt x="333" y="3"/>
                </a:cubicBezTo>
                <a:cubicBezTo>
                  <a:pt x="370" y="4"/>
                  <a:pt x="394" y="6"/>
                  <a:pt x="394" y="6"/>
                </a:cubicBezTo>
                <a:cubicBezTo>
                  <a:pt x="394" y="6"/>
                  <a:pt x="370" y="8"/>
                  <a:pt x="333" y="10"/>
                </a:cubicBezTo>
                <a:cubicBezTo>
                  <a:pt x="314" y="11"/>
                  <a:pt x="293" y="11"/>
                  <a:pt x="270" y="12"/>
                </a:cubicBezTo>
                <a:cubicBezTo>
                  <a:pt x="258" y="12"/>
                  <a:pt x="246" y="12"/>
                  <a:pt x="234" y="12"/>
                </a:cubicBezTo>
                <a:cubicBezTo>
                  <a:pt x="222" y="12"/>
                  <a:pt x="210" y="12"/>
                  <a:pt x="197" y="12"/>
                </a:cubicBezTo>
                <a:cubicBezTo>
                  <a:pt x="185" y="12"/>
                  <a:pt x="173" y="12"/>
                  <a:pt x="161" y="12"/>
                </a:cubicBezTo>
                <a:cubicBezTo>
                  <a:pt x="148" y="12"/>
                  <a:pt x="136" y="12"/>
                  <a:pt x="125" y="12"/>
                </a:cubicBezTo>
                <a:cubicBezTo>
                  <a:pt x="113" y="12"/>
                  <a:pt x="102" y="11"/>
                  <a:pt x="92" y="11"/>
                </a:cubicBezTo>
                <a:cubicBezTo>
                  <a:pt x="81" y="11"/>
                  <a:pt x="71" y="10"/>
                  <a:pt x="62" y="10"/>
                </a:cubicBezTo>
                <a:cubicBezTo>
                  <a:pt x="25" y="8"/>
                  <a:pt x="0" y="6"/>
                  <a:pt x="0" y="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3997325" y="3858564"/>
            <a:ext cx="747713" cy="46038"/>
          </a:xfrm>
          <a:custGeom>
            <a:avLst/>
            <a:gdLst>
              <a:gd name="T0" fmla="*/ 0 w 199"/>
              <a:gd name="T1" fmla="*/ 6 h 12"/>
              <a:gd name="T2" fmla="*/ 9 w 199"/>
              <a:gd name="T3" fmla="*/ 5 h 12"/>
              <a:gd name="T4" fmla="*/ 31 w 199"/>
              <a:gd name="T5" fmla="*/ 3 h 12"/>
              <a:gd name="T6" fmla="*/ 46 w 199"/>
              <a:gd name="T7" fmla="*/ 2 h 12"/>
              <a:gd name="T8" fmla="*/ 63 w 199"/>
              <a:gd name="T9" fmla="*/ 1 h 12"/>
              <a:gd name="T10" fmla="*/ 81 w 199"/>
              <a:gd name="T11" fmla="*/ 1 h 12"/>
              <a:gd name="T12" fmla="*/ 100 w 199"/>
              <a:gd name="T13" fmla="*/ 0 h 12"/>
              <a:gd name="T14" fmla="*/ 118 w 199"/>
              <a:gd name="T15" fmla="*/ 1 h 12"/>
              <a:gd name="T16" fmla="*/ 136 w 199"/>
              <a:gd name="T17" fmla="*/ 1 h 12"/>
              <a:gd name="T18" fmla="*/ 168 w 199"/>
              <a:gd name="T19" fmla="*/ 3 h 12"/>
              <a:gd name="T20" fmla="*/ 190 w 199"/>
              <a:gd name="T21" fmla="*/ 5 h 12"/>
              <a:gd name="T22" fmla="*/ 199 w 199"/>
              <a:gd name="T23" fmla="*/ 6 h 12"/>
              <a:gd name="T24" fmla="*/ 190 w 199"/>
              <a:gd name="T25" fmla="*/ 8 h 12"/>
              <a:gd name="T26" fmla="*/ 168 w 199"/>
              <a:gd name="T27" fmla="*/ 10 h 12"/>
              <a:gd name="T28" fmla="*/ 136 w 199"/>
              <a:gd name="T29" fmla="*/ 12 h 12"/>
              <a:gd name="T30" fmla="*/ 118 w 199"/>
              <a:gd name="T31" fmla="*/ 12 h 12"/>
              <a:gd name="T32" fmla="*/ 100 w 199"/>
              <a:gd name="T33" fmla="*/ 12 h 12"/>
              <a:gd name="T34" fmla="*/ 81 w 199"/>
              <a:gd name="T35" fmla="*/ 12 h 12"/>
              <a:gd name="T36" fmla="*/ 63 w 199"/>
              <a:gd name="T37" fmla="*/ 12 h 12"/>
              <a:gd name="T38" fmla="*/ 46 w 199"/>
              <a:gd name="T39" fmla="*/ 11 h 12"/>
              <a:gd name="T40" fmla="*/ 31 w 199"/>
              <a:gd name="T41" fmla="*/ 10 h 12"/>
              <a:gd name="T42" fmla="*/ 9 w 199"/>
              <a:gd name="T43" fmla="*/ 8 h 12"/>
              <a:gd name="T44" fmla="*/ 0 w 199"/>
              <a:gd name="T45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99" h="12">
                <a:moveTo>
                  <a:pt x="0" y="6"/>
                </a:moveTo>
                <a:cubicBezTo>
                  <a:pt x="0" y="6"/>
                  <a:pt x="3" y="6"/>
                  <a:pt x="9" y="5"/>
                </a:cubicBezTo>
                <a:cubicBezTo>
                  <a:pt x="14" y="5"/>
                  <a:pt x="22" y="4"/>
                  <a:pt x="31" y="3"/>
                </a:cubicBezTo>
                <a:cubicBezTo>
                  <a:pt x="36" y="3"/>
                  <a:pt x="41" y="2"/>
                  <a:pt x="46" y="2"/>
                </a:cubicBezTo>
                <a:cubicBezTo>
                  <a:pt x="52" y="2"/>
                  <a:pt x="57" y="1"/>
                  <a:pt x="63" y="1"/>
                </a:cubicBezTo>
                <a:cubicBezTo>
                  <a:pt x="69" y="1"/>
                  <a:pt x="75" y="1"/>
                  <a:pt x="81" y="1"/>
                </a:cubicBezTo>
                <a:cubicBezTo>
                  <a:pt x="87" y="1"/>
                  <a:pt x="93" y="1"/>
                  <a:pt x="100" y="0"/>
                </a:cubicBezTo>
                <a:cubicBezTo>
                  <a:pt x="106" y="1"/>
                  <a:pt x="112" y="1"/>
                  <a:pt x="118" y="1"/>
                </a:cubicBezTo>
                <a:cubicBezTo>
                  <a:pt x="124" y="1"/>
                  <a:pt x="130" y="1"/>
                  <a:pt x="136" y="1"/>
                </a:cubicBezTo>
                <a:cubicBezTo>
                  <a:pt x="148" y="2"/>
                  <a:pt x="159" y="2"/>
                  <a:pt x="168" y="3"/>
                </a:cubicBezTo>
                <a:cubicBezTo>
                  <a:pt x="177" y="4"/>
                  <a:pt x="185" y="5"/>
                  <a:pt x="190" y="5"/>
                </a:cubicBezTo>
                <a:cubicBezTo>
                  <a:pt x="196" y="6"/>
                  <a:pt x="199" y="6"/>
                  <a:pt x="199" y="6"/>
                </a:cubicBezTo>
                <a:cubicBezTo>
                  <a:pt x="199" y="6"/>
                  <a:pt x="196" y="7"/>
                  <a:pt x="190" y="8"/>
                </a:cubicBezTo>
                <a:cubicBezTo>
                  <a:pt x="185" y="8"/>
                  <a:pt x="177" y="9"/>
                  <a:pt x="168" y="10"/>
                </a:cubicBezTo>
                <a:cubicBezTo>
                  <a:pt x="159" y="11"/>
                  <a:pt x="148" y="11"/>
                  <a:pt x="136" y="12"/>
                </a:cubicBezTo>
                <a:cubicBezTo>
                  <a:pt x="130" y="12"/>
                  <a:pt x="124" y="12"/>
                  <a:pt x="118" y="12"/>
                </a:cubicBezTo>
                <a:cubicBezTo>
                  <a:pt x="112" y="12"/>
                  <a:pt x="106" y="12"/>
                  <a:pt x="100" y="12"/>
                </a:cubicBezTo>
                <a:cubicBezTo>
                  <a:pt x="93" y="12"/>
                  <a:pt x="87" y="12"/>
                  <a:pt x="81" y="12"/>
                </a:cubicBezTo>
                <a:cubicBezTo>
                  <a:pt x="75" y="12"/>
                  <a:pt x="69" y="12"/>
                  <a:pt x="63" y="12"/>
                </a:cubicBezTo>
                <a:cubicBezTo>
                  <a:pt x="57" y="12"/>
                  <a:pt x="52" y="11"/>
                  <a:pt x="46" y="11"/>
                </a:cubicBezTo>
                <a:cubicBezTo>
                  <a:pt x="41" y="11"/>
                  <a:pt x="36" y="10"/>
                  <a:pt x="31" y="10"/>
                </a:cubicBezTo>
                <a:cubicBezTo>
                  <a:pt x="22" y="9"/>
                  <a:pt x="14" y="8"/>
                  <a:pt x="9" y="8"/>
                </a:cubicBezTo>
                <a:cubicBezTo>
                  <a:pt x="3" y="7"/>
                  <a:pt x="0" y="6"/>
                  <a:pt x="0" y="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7204075" y="3858564"/>
            <a:ext cx="4252913" cy="46038"/>
          </a:xfrm>
          <a:custGeom>
            <a:avLst/>
            <a:gdLst>
              <a:gd name="T0" fmla="*/ 0 w 1133"/>
              <a:gd name="T1" fmla="*/ 6 h 12"/>
              <a:gd name="T2" fmla="*/ 49 w 1133"/>
              <a:gd name="T3" fmla="*/ 5 h 12"/>
              <a:gd name="T4" fmla="*/ 105 w 1133"/>
              <a:gd name="T5" fmla="*/ 4 h 12"/>
              <a:gd name="T6" fmla="*/ 177 w 1133"/>
              <a:gd name="T7" fmla="*/ 3 h 12"/>
              <a:gd name="T8" fmla="*/ 263 w 1133"/>
              <a:gd name="T9" fmla="*/ 2 h 12"/>
              <a:gd name="T10" fmla="*/ 359 w 1133"/>
              <a:gd name="T11" fmla="*/ 1 h 12"/>
              <a:gd name="T12" fmla="*/ 461 w 1133"/>
              <a:gd name="T13" fmla="*/ 1 h 12"/>
              <a:gd name="T14" fmla="*/ 567 w 1133"/>
              <a:gd name="T15" fmla="*/ 0 h 12"/>
              <a:gd name="T16" fmla="*/ 672 w 1133"/>
              <a:gd name="T17" fmla="*/ 1 h 12"/>
              <a:gd name="T18" fmla="*/ 774 w 1133"/>
              <a:gd name="T19" fmla="*/ 1 h 12"/>
              <a:gd name="T20" fmla="*/ 956 w 1133"/>
              <a:gd name="T21" fmla="*/ 3 h 12"/>
              <a:gd name="T22" fmla="*/ 1028 w 1133"/>
              <a:gd name="T23" fmla="*/ 4 h 12"/>
              <a:gd name="T24" fmla="*/ 1084 w 1133"/>
              <a:gd name="T25" fmla="*/ 5 h 12"/>
              <a:gd name="T26" fmla="*/ 1133 w 1133"/>
              <a:gd name="T27" fmla="*/ 6 h 12"/>
              <a:gd name="T28" fmla="*/ 1084 w 1133"/>
              <a:gd name="T29" fmla="*/ 8 h 12"/>
              <a:gd name="T30" fmla="*/ 1028 w 1133"/>
              <a:gd name="T31" fmla="*/ 9 h 12"/>
              <a:gd name="T32" fmla="*/ 956 w 1133"/>
              <a:gd name="T33" fmla="*/ 10 h 12"/>
              <a:gd name="T34" fmla="*/ 774 w 1133"/>
              <a:gd name="T35" fmla="*/ 12 h 12"/>
              <a:gd name="T36" fmla="*/ 672 w 1133"/>
              <a:gd name="T37" fmla="*/ 12 h 12"/>
              <a:gd name="T38" fmla="*/ 567 w 1133"/>
              <a:gd name="T39" fmla="*/ 12 h 12"/>
              <a:gd name="T40" fmla="*/ 461 w 1133"/>
              <a:gd name="T41" fmla="*/ 12 h 12"/>
              <a:gd name="T42" fmla="*/ 359 w 1133"/>
              <a:gd name="T43" fmla="*/ 12 h 12"/>
              <a:gd name="T44" fmla="*/ 263 w 1133"/>
              <a:gd name="T45" fmla="*/ 11 h 12"/>
              <a:gd name="T46" fmla="*/ 177 w 1133"/>
              <a:gd name="T47" fmla="*/ 10 h 12"/>
              <a:gd name="T48" fmla="*/ 105 w 1133"/>
              <a:gd name="T49" fmla="*/ 9 h 12"/>
              <a:gd name="T50" fmla="*/ 49 w 1133"/>
              <a:gd name="T51" fmla="*/ 8 h 12"/>
              <a:gd name="T52" fmla="*/ 0 w 1133"/>
              <a:gd name="T53" fmla="*/ 6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33" h="12">
                <a:moveTo>
                  <a:pt x="0" y="6"/>
                </a:moveTo>
                <a:cubicBezTo>
                  <a:pt x="0" y="6"/>
                  <a:pt x="18" y="6"/>
                  <a:pt x="49" y="5"/>
                </a:cubicBezTo>
                <a:cubicBezTo>
                  <a:pt x="64" y="5"/>
                  <a:pt x="83" y="5"/>
                  <a:pt x="105" y="4"/>
                </a:cubicBezTo>
                <a:cubicBezTo>
                  <a:pt x="126" y="4"/>
                  <a:pt x="151" y="3"/>
                  <a:pt x="177" y="3"/>
                </a:cubicBezTo>
                <a:cubicBezTo>
                  <a:pt x="204" y="3"/>
                  <a:pt x="233" y="2"/>
                  <a:pt x="263" y="2"/>
                </a:cubicBezTo>
                <a:cubicBezTo>
                  <a:pt x="293" y="2"/>
                  <a:pt x="325" y="1"/>
                  <a:pt x="359" y="1"/>
                </a:cubicBezTo>
                <a:cubicBezTo>
                  <a:pt x="392" y="1"/>
                  <a:pt x="426" y="1"/>
                  <a:pt x="461" y="1"/>
                </a:cubicBezTo>
                <a:cubicBezTo>
                  <a:pt x="496" y="1"/>
                  <a:pt x="531" y="1"/>
                  <a:pt x="567" y="0"/>
                </a:cubicBezTo>
                <a:cubicBezTo>
                  <a:pt x="602" y="1"/>
                  <a:pt x="637" y="1"/>
                  <a:pt x="672" y="1"/>
                </a:cubicBezTo>
                <a:cubicBezTo>
                  <a:pt x="707" y="1"/>
                  <a:pt x="741" y="1"/>
                  <a:pt x="774" y="1"/>
                </a:cubicBezTo>
                <a:cubicBezTo>
                  <a:pt x="841" y="2"/>
                  <a:pt x="903" y="3"/>
                  <a:pt x="956" y="3"/>
                </a:cubicBezTo>
                <a:cubicBezTo>
                  <a:pt x="982" y="3"/>
                  <a:pt x="1007" y="4"/>
                  <a:pt x="1028" y="4"/>
                </a:cubicBezTo>
                <a:cubicBezTo>
                  <a:pt x="1050" y="5"/>
                  <a:pt x="1069" y="5"/>
                  <a:pt x="1084" y="5"/>
                </a:cubicBezTo>
                <a:cubicBezTo>
                  <a:pt x="1115" y="6"/>
                  <a:pt x="1133" y="6"/>
                  <a:pt x="1133" y="6"/>
                </a:cubicBezTo>
                <a:cubicBezTo>
                  <a:pt x="1133" y="6"/>
                  <a:pt x="1115" y="7"/>
                  <a:pt x="1084" y="8"/>
                </a:cubicBezTo>
                <a:cubicBezTo>
                  <a:pt x="1069" y="8"/>
                  <a:pt x="1050" y="8"/>
                  <a:pt x="1028" y="9"/>
                </a:cubicBezTo>
                <a:cubicBezTo>
                  <a:pt x="1007" y="9"/>
                  <a:pt x="982" y="10"/>
                  <a:pt x="956" y="10"/>
                </a:cubicBezTo>
                <a:cubicBezTo>
                  <a:pt x="903" y="10"/>
                  <a:pt x="841" y="11"/>
                  <a:pt x="774" y="12"/>
                </a:cubicBezTo>
                <a:cubicBezTo>
                  <a:pt x="741" y="12"/>
                  <a:pt x="707" y="12"/>
                  <a:pt x="672" y="12"/>
                </a:cubicBezTo>
                <a:cubicBezTo>
                  <a:pt x="637" y="12"/>
                  <a:pt x="602" y="12"/>
                  <a:pt x="567" y="12"/>
                </a:cubicBezTo>
                <a:cubicBezTo>
                  <a:pt x="531" y="12"/>
                  <a:pt x="496" y="12"/>
                  <a:pt x="461" y="12"/>
                </a:cubicBezTo>
                <a:cubicBezTo>
                  <a:pt x="426" y="12"/>
                  <a:pt x="392" y="12"/>
                  <a:pt x="359" y="12"/>
                </a:cubicBezTo>
                <a:cubicBezTo>
                  <a:pt x="325" y="12"/>
                  <a:pt x="293" y="11"/>
                  <a:pt x="263" y="11"/>
                </a:cubicBezTo>
                <a:cubicBezTo>
                  <a:pt x="233" y="10"/>
                  <a:pt x="204" y="10"/>
                  <a:pt x="177" y="10"/>
                </a:cubicBezTo>
                <a:cubicBezTo>
                  <a:pt x="151" y="10"/>
                  <a:pt x="126" y="9"/>
                  <a:pt x="105" y="9"/>
                </a:cubicBezTo>
                <a:cubicBezTo>
                  <a:pt x="83" y="8"/>
                  <a:pt x="64" y="8"/>
                  <a:pt x="49" y="8"/>
                </a:cubicBezTo>
                <a:cubicBezTo>
                  <a:pt x="18" y="7"/>
                  <a:pt x="0" y="6"/>
                  <a:pt x="0" y="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126209" y="2817507"/>
            <a:ext cx="806601" cy="806601"/>
            <a:chOff x="11209880" y="2875872"/>
            <a:chExt cx="493250" cy="493250"/>
          </a:xfrm>
        </p:grpSpPr>
        <p:sp>
          <p:nvSpPr>
            <p:cNvPr id="36" name="Oval 35"/>
            <p:cNvSpPr/>
            <p:nvPr/>
          </p:nvSpPr>
          <p:spPr>
            <a:xfrm flipH="1">
              <a:off x="11209880" y="2875872"/>
              <a:ext cx="493250" cy="4932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800">
                <a:solidFill>
                  <a:schemeClr val="tx2"/>
                </a:solidFill>
              </a:endParaRPr>
            </a:p>
          </p:txBody>
        </p:sp>
        <p:sp>
          <p:nvSpPr>
            <p:cNvPr id="37" name="Freeform 266"/>
            <p:cNvSpPr>
              <a:spLocks noChangeAspect="1" noChangeArrowheads="1"/>
            </p:cNvSpPr>
            <p:nvPr/>
          </p:nvSpPr>
          <p:spPr bwMode="auto">
            <a:xfrm flipH="1">
              <a:off x="11311459" y="2974376"/>
              <a:ext cx="268743" cy="296242"/>
            </a:xfrm>
            <a:custGeom>
              <a:avLst/>
              <a:gdLst>
                <a:gd name="T0" fmla="*/ 310 w 863"/>
                <a:gd name="T1" fmla="*/ 41 h 954"/>
                <a:gd name="T2" fmla="*/ 201 w 863"/>
                <a:gd name="T3" fmla="*/ 735 h 954"/>
                <a:gd name="T4" fmla="*/ 519 w 863"/>
                <a:gd name="T5" fmla="*/ 953 h 954"/>
                <a:gd name="T6" fmla="*/ 636 w 863"/>
                <a:gd name="T7" fmla="*/ 886 h 954"/>
                <a:gd name="T8" fmla="*/ 770 w 863"/>
                <a:gd name="T9" fmla="*/ 744 h 954"/>
                <a:gd name="T10" fmla="*/ 786 w 863"/>
                <a:gd name="T11" fmla="*/ 693 h 954"/>
                <a:gd name="T12" fmla="*/ 836 w 863"/>
                <a:gd name="T13" fmla="*/ 593 h 954"/>
                <a:gd name="T14" fmla="*/ 293 w 863"/>
                <a:gd name="T15" fmla="*/ 468 h 954"/>
                <a:gd name="T16" fmla="*/ 268 w 863"/>
                <a:gd name="T17" fmla="*/ 434 h 954"/>
                <a:gd name="T18" fmla="*/ 234 w 863"/>
                <a:gd name="T19" fmla="*/ 459 h 954"/>
                <a:gd name="T20" fmla="*/ 159 w 863"/>
                <a:gd name="T21" fmla="*/ 392 h 954"/>
                <a:gd name="T22" fmla="*/ 184 w 863"/>
                <a:gd name="T23" fmla="*/ 342 h 954"/>
                <a:gd name="T24" fmla="*/ 142 w 863"/>
                <a:gd name="T25" fmla="*/ 301 h 954"/>
                <a:gd name="T26" fmla="*/ 168 w 863"/>
                <a:gd name="T27" fmla="*/ 200 h 954"/>
                <a:gd name="T28" fmla="*/ 234 w 863"/>
                <a:gd name="T29" fmla="*/ 200 h 954"/>
                <a:gd name="T30" fmla="*/ 251 w 863"/>
                <a:gd name="T31" fmla="*/ 150 h 954"/>
                <a:gd name="T32" fmla="*/ 351 w 863"/>
                <a:gd name="T33" fmla="*/ 117 h 954"/>
                <a:gd name="T34" fmla="*/ 376 w 863"/>
                <a:gd name="T35" fmla="*/ 175 h 954"/>
                <a:gd name="T36" fmla="*/ 427 w 863"/>
                <a:gd name="T37" fmla="*/ 167 h 954"/>
                <a:gd name="T38" fmla="*/ 510 w 863"/>
                <a:gd name="T39" fmla="*/ 217 h 954"/>
                <a:gd name="T40" fmla="*/ 477 w 863"/>
                <a:gd name="T41" fmla="*/ 284 h 954"/>
                <a:gd name="T42" fmla="*/ 519 w 863"/>
                <a:gd name="T43" fmla="*/ 326 h 954"/>
                <a:gd name="T44" fmla="*/ 494 w 863"/>
                <a:gd name="T45" fmla="*/ 418 h 954"/>
                <a:gd name="T46" fmla="*/ 427 w 863"/>
                <a:gd name="T47" fmla="*/ 409 h 954"/>
                <a:gd name="T48" fmla="*/ 418 w 863"/>
                <a:gd name="T49" fmla="*/ 459 h 954"/>
                <a:gd name="T50" fmla="*/ 318 w 863"/>
                <a:gd name="T51" fmla="*/ 493 h 954"/>
                <a:gd name="T52" fmla="*/ 594 w 863"/>
                <a:gd name="T53" fmla="*/ 660 h 954"/>
                <a:gd name="T54" fmla="*/ 561 w 863"/>
                <a:gd name="T55" fmla="*/ 652 h 954"/>
                <a:gd name="T56" fmla="*/ 552 w 863"/>
                <a:gd name="T57" fmla="*/ 685 h 954"/>
                <a:gd name="T58" fmla="*/ 485 w 863"/>
                <a:gd name="T59" fmla="*/ 710 h 954"/>
                <a:gd name="T60" fmla="*/ 469 w 863"/>
                <a:gd name="T61" fmla="*/ 677 h 954"/>
                <a:gd name="T62" fmla="*/ 435 w 863"/>
                <a:gd name="T63" fmla="*/ 685 h 954"/>
                <a:gd name="T64" fmla="*/ 385 w 863"/>
                <a:gd name="T65" fmla="*/ 643 h 954"/>
                <a:gd name="T66" fmla="*/ 402 w 863"/>
                <a:gd name="T67" fmla="*/ 610 h 954"/>
                <a:gd name="T68" fmla="*/ 376 w 863"/>
                <a:gd name="T69" fmla="*/ 585 h 954"/>
                <a:gd name="T70" fmla="*/ 393 w 863"/>
                <a:gd name="T71" fmla="*/ 518 h 954"/>
                <a:gd name="T72" fmla="*/ 427 w 863"/>
                <a:gd name="T73" fmla="*/ 518 h 954"/>
                <a:gd name="T74" fmla="*/ 443 w 863"/>
                <a:gd name="T75" fmla="*/ 484 h 954"/>
                <a:gd name="T76" fmla="*/ 502 w 863"/>
                <a:gd name="T77" fmla="*/ 468 h 954"/>
                <a:gd name="T78" fmla="*/ 519 w 863"/>
                <a:gd name="T79" fmla="*/ 501 h 954"/>
                <a:gd name="T80" fmla="*/ 552 w 863"/>
                <a:gd name="T81" fmla="*/ 493 h 954"/>
                <a:gd name="T82" fmla="*/ 611 w 863"/>
                <a:gd name="T83" fmla="*/ 535 h 954"/>
                <a:gd name="T84" fmla="*/ 594 w 863"/>
                <a:gd name="T85" fmla="*/ 568 h 954"/>
                <a:gd name="T86" fmla="*/ 619 w 863"/>
                <a:gd name="T87" fmla="*/ 602 h 954"/>
                <a:gd name="T88" fmla="*/ 594 w 863"/>
                <a:gd name="T89" fmla="*/ 660 h 954"/>
                <a:gd name="T90" fmla="*/ 594 w 863"/>
                <a:gd name="T91" fmla="*/ 66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3" h="954">
                  <a:moveTo>
                    <a:pt x="761" y="426"/>
                  </a:moveTo>
                  <a:cubicBezTo>
                    <a:pt x="820" y="133"/>
                    <a:pt x="577" y="0"/>
                    <a:pt x="310" y="41"/>
                  </a:cubicBezTo>
                  <a:cubicBezTo>
                    <a:pt x="42" y="83"/>
                    <a:pt x="50" y="242"/>
                    <a:pt x="34" y="317"/>
                  </a:cubicBezTo>
                  <a:cubicBezTo>
                    <a:pt x="0" y="518"/>
                    <a:pt x="201" y="735"/>
                    <a:pt x="201" y="735"/>
                  </a:cubicBezTo>
                  <a:cubicBezTo>
                    <a:pt x="193" y="953"/>
                    <a:pt x="193" y="953"/>
                    <a:pt x="193" y="953"/>
                  </a:cubicBezTo>
                  <a:cubicBezTo>
                    <a:pt x="519" y="953"/>
                    <a:pt x="519" y="953"/>
                    <a:pt x="519" y="953"/>
                  </a:cubicBezTo>
                  <a:cubicBezTo>
                    <a:pt x="544" y="852"/>
                    <a:pt x="544" y="852"/>
                    <a:pt x="544" y="852"/>
                  </a:cubicBezTo>
                  <a:cubicBezTo>
                    <a:pt x="544" y="852"/>
                    <a:pt x="552" y="877"/>
                    <a:pt x="636" y="886"/>
                  </a:cubicBezTo>
                  <a:cubicBezTo>
                    <a:pt x="728" y="894"/>
                    <a:pt x="711" y="785"/>
                    <a:pt x="711" y="785"/>
                  </a:cubicBezTo>
                  <a:cubicBezTo>
                    <a:pt x="711" y="785"/>
                    <a:pt x="770" y="760"/>
                    <a:pt x="770" y="744"/>
                  </a:cubicBezTo>
                  <a:cubicBezTo>
                    <a:pt x="770" y="727"/>
                    <a:pt x="736" y="702"/>
                    <a:pt x="736" y="702"/>
                  </a:cubicBezTo>
                  <a:cubicBezTo>
                    <a:pt x="736" y="702"/>
                    <a:pt x="770" y="710"/>
                    <a:pt x="786" y="693"/>
                  </a:cubicBezTo>
                  <a:cubicBezTo>
                    <a:pt x="794" y="677"/>
                    <a:pt x="770" y="626"/>
                    <a:pt x="770" y="626"/>
                  </a:cubicBezTo>
                  <a:cubicBezTo>
                    <a:pt x="770" y="626"/>
                    <a:pt x="811" y="626"/>
                    <a:pt x="836" y="593"/>
                  </a:cubicBezTo>
                  <a:cubicBezTo>
                    <a:pt x="862" y="568"/>
                    <a:pt x="761" y="484"/>
                    <a:pt x="761" y="426"/>
                  </a:cubicBezTo>
                  <a:close/>
                  <a:moveTo>
                    <a:pt x="293" y="468"/>
                  </a:moveTo>
                  <a:cubicBezTo>
                    <a:pt x="293" y="468"/>
                    <a:pt x="293" y="451"/>
                    <a:pt x="293" y="443"/>
                  </a:cubicBezTo>
                  <a:cubicBezTo>
                    <a:pt x="284" y="434"/>
                    <a:pt x="276" y="434"/>
                    <a:pt x="268" y="434"/>
                  </a:cubicBezTo>
                  <a:cubicBezTo>
                    <a:pt x="260" y="443"/>
                    <a:pt x="243" y="451"/>
                    <a:pt x="243" y="451"/>
                  </a:cubicBezTo>
                  <a:cubicBezTo>
                    <a:pt x="234" y="459"/>
                    <a:pt x="234" y="459"/>
                    <a:pt x="234" y="459"/>
                  </a:cubicBezTo>
                  <a:lnTo>
                    <a:pt x="209" y="451"/>
                  </a:lnTo>
                  <a:cubicBezTo>
                    <a:pt x="159" y="392"/>
                    <a:pt x="159" y="392"/>
                    <a:pt x="159" y="392"/>
                  </a:cubicBezTo>
                  <a:cubicBezTo>
                    <a:pt x="159" y="359"/>
                    <a:pt x="159" y="359"/>
                    <a:pt x="159" y="359"/>
                  </a:cubicBezTo>
                  <a:cubicBezTo>
                    <a:pt x="159" y="359"/>
                    <a:pt x="176" y="342"/>
                    <a:pt x="184" y="342"/>
                  </a:cubicBezTo>
                  <a:cubicBezTo>
                    <a:pt x="184" y="334"/>
                    <a:pt x="184" y="326"/>
                    <a:pt x="184" y="317"/>
                  </a:cubicBezTo>
                  <a:cubicBezTo>
                    <a:pt x="168" y="309"/>
                    <a:pt x="142" y="301"/>
                    <a:pt x="142" y="301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68" y="200"/>
                    <a:pt x="168" y="200"/>
                    <a:pt x="168" y="200"/>
                  </a:cubicBezTo>
                  <a:cubicBezTo>
                    <a:pt x="201" y="192"/>
                    <a:pt x="201" y="192"/>
                    <a:pt x="201" y="192"/>
                  </a:cubicBezTo>
                  <a:cubicBezTo>
                    <a:pt x="201" y="192"/>
                    <a:pt x="226" y="200"/>
                    <a:pt x="234" y="200"/>
                  </a:cubicBezTo>
                  <a:cubicBezTo>
                    <a:pt x="243" y="200"/>
                    <a:pt x="243" y="192"/>
                    <a:pt x="251" y="192"/>
                  </a:cubicBezTo>
                  <a:cubicBezTo>
                    <a:pt x="251" y="175"/>
                    <a:pt x="251" y="150"/>
                    <a:pt x="251" y="150"/>
                  </a:cubicBezTo>
                  <a:cubicBezTo>
                    <a:pt x="276" y="125"/>
                    <a:pt x="276" y="125"/>
                    <a:pt x="276" y="125"/>
                  </a:cubicBezTo>
                  <a:cubicBezTo>
                    <a:pt x="351" y="117"/>
                    <a:pt x="351" y="117"/>
                    <a:pt x="351" y="117"/>
                  </a:cubicBezTo>
                  <a:cubicBezTo>
                    <a:pt x="376" y="142"/>
                    <a:pt x="376" y="142"/>
                    <a:pt x="376" y="142"/>
                  </a:cubicBezTo>
                  <a:cubicBezTo>
                    <a:pt x="376" y="142"/>
                    <a:pt x="376" y="167"/>
                    <a:pt x="376" y="175"/>
                  </a:cubicBezTo>
                  <a:cubicBezTo>
                    <a:pt x="385" y="175"/>
                    <a:pt x="393" y="183"/>
                    <a:pt x="402" y="183"/>
                  </a:cubicBezTo>
                  <a:cubicBezTo>
                    <a:pt x="410" y="175"/>
                    <a:pt x="427" y="167"/>
                    <a:pt x="427" y="167"/>
                  </a:cubicBezTo>
                  <a:cubicBezTo>
                    <a:pt x="460" y="167"/>
                    <a:pt x="460" y="167"/>
                    <a:pt x="460" y="167"/>
                  </a:cubicBezTo>
                  <a:cubicBezTo>
                    <a:pt x="510" y="217"/>
                    <a:pt x="510" y="217"/>
                    <a:pt x="510" y="217"/>
                  </a:cubicBezTo>
                  <a:cubicBezTo>
                    <a:pt x="510" y="250"/>
                    <a:pt x="510" y="250"/>
                    <a:pt x="510" y="250"/>
                  </a:cubicBezTo>
                  <a:cubicBezTo>
                    <a:pt x="510" y="250"/>
                    <a:pt x="494" y="267"/>
                    <a:pt x="477" y="284"/>
                  </a:cubicBezTo>
                  <a:cubicBezTo>
                    <a:pt x="485" y="284"/>
                    <a:pt x="485" y="292"/>
                    <a:pt x="485" y="301"/>
                  </a:cubicBezTo>
                  <a:cubicBezTo>
                    <a:pt x="494" y="309"/>
                    <a:pt x="519" y="326"/>
                    <a:pt x="519" y="326"/>
                  </a:cubicBezTo>
                  <a:cubicBezTo>
                    <a:pt x="527" y="359"/>
                    <a:pt x="527" y="359"/>
                    <a:pt x="527" y="359"/>
                  </a:cubicBezTo>
                  <a:cubicBezTo>
                    <a:pt x="494" y="418"/>
                    <a:pt x="494" y="418"/>
                    <a:pt x="494" y="418"/>
                  </a:cubicBezTo>
                  <a:cubicBezTo>
                    <a:pt x="460" y="426"/>
                    <a:pt x="460" y="426"/>
                    <a:pt x="460" y="426"/>
                  </a:cubicBezTo>
                  <a:cubicBezTo>
                    <a:pt x="460" y="426"/>
                    <a:pt x="443" y="418"/>
                    <a:pt x="427" y="409"/>
                  </a:cubicBezTo>
                  <a:cubicBezTo>
                    <a:pt x="427" y="418"/>
                    <a:pt x="418" y="418"/>
                    <a:pt x="410" y="426"/>
                  </a:cubicBezTo>
                  <a:cubicBezTo>
                    <a:pt x="410" y="434"/>
                    <a:pt x="418" y="459"/>
                    <a:pt x="418" y="459"/>
                  </a:cubicBezTo>
                  <a:cubicBezTo>
                    <a:pt x="393" y="484"/>
                    <a:pt x="393" y="484"/>
                    <a:pt x="393" y="484"/>
                  </a:cubicBezTo>
                  <a:cubicBezTo>
                    <a:pt x="318" y="493"/>
                    <a:pt x="318" y="493"/>
                    <a:pt x="318" y="493"/>
                  </a:cubicBezTo>
                  <a:lnTo>
                    <a:pt x="293" y="468"/>
                  </a:lnTo>
                  <a:close/>
                  <a:moveTo>
                    <a:pt x="594" y="660"/>
                  </a:moveTo>
                  <a:cubicBezTo>
                    <a:pt x="577" y="669"/>
                    <a:pt x="577" y="669"/>
                    <a:pt x="577" y="669"/>
                  </a:cubicBezTo>
                  <a:cubicBezTo>
                    <a:pt x="577" y="669"/>
                    <a:pt x="561" y="660"/>
                    <a:pt x="561" y="652"/>
                  </a:cubicBezTo>
                  <a:cubicBezTo>
                    <a:pt x="552" y="660"/>
                    <a:pt x="552" y="660"/>
                    <a:pt x="544" y="660"/>
                  </a:cubicBezTo>
                  <a:cubicBezTo>
                    <a:pt x="544" y="669"/>
                    <a:pt x="552" y="685"/>
                    <a:pt x="552" y="685"/>
                  </a:cubicBezTo>
                  <a:cubicBezTo>
                    <a:pt x="535" y="702"/>
                    <a:pt x="535" y="702"/>
                    <a:pt x="535" y="702"/>
                  </a:cubicBezTo>
                  <a:cubicBezTo>
                    <a:pt x="485" y="710"/>
                    <a:pt x="485" y="710"/>
                    <a:pt x="485" y="710"/>
                  </a:cubicBezTo>
                  <a:cubicBezTo>
                    <a:pt x="469" y="693"/>
                    <a:pt x="469" y="693"/>
                    <a:pt x="469" y="693"/>
                  </a:cubicBezTo>
                  <a:lnTo>
                    <a:pt x="469" y="677"/>
                  </a:lnTo>
                  <a:cubicBezTo>
                    <a:pt x="460" y="669"/>
                    <a:pt x="460" y="669"/>
                    <a:pt x="452" y="669"/>
                  </a:cubicBezTo>
                  <a:cubicBezTo>
                    <a:pt x="435" y="685"/>
                    <a:pt x="435" y="685"/>
                    <a:pt x="435" y="685"/>
                  </a:cubicBezTo>
                  <a:lnTo>
                    <a:pt x="410" y="685"/>
                  </a:lnTo>
                  <a:cubicBezTo>
                    <a:pt x="385" y="643"/>
                    <a:pt x="385" y="643"/>
                    <a:pt x="385" y="643"/>
                  </a:cubicBezTo>
                  <a:cubicBezTo>
                    <a:pt x="385" y="626"/>
                    <a:pt x="385" y="626"/>
                    <a:pt x="385" y="626"/>
                  </a:cubicBezTo>
                  <a:cubicBezTo>
                    <a:pt x="402" y="610"/>
                    <a:pt x="402" y="610"/>
                    <a:pt x="402" y="610"/>
                  </a:cubicBezTo>
                  <a:cubicBezTo>
                    <a:pt x="402" y="602"/>
                    <a:pt x="402" y="602"/>
                    <a:pt x="402" y="593"/>
                  </a:cubicBezTo>
                  <a:cubicBezTo>
                    <a:pt x="393" y="593"/>
                    <a:pt x="376" y="585"/>
                    <a:pt x="376" y="585"/>
                  </a:cubicBezTo>
                  <a:cubicBezTo>
                    <a:pt x="368" y="560"/>
                    <a:pt x="368" y="560"/>
                    <a:pt x="368" y="560"/>
                  </a:cubicBezTo>
                  <a:cubicBezTo>
                    <a:pt x="393" y="518"/>
                    <a:pt x="393" y="518"/>
                    <a:pt x="393" y="518"/>
                  </a:cubicBezTo>
                  <a:cubicBezTo>
                    <a:pt x="410" y="510"/>
                    <a:pt x="410" y="510"/>
                    <a:pt x="410" y="510"/>
                  </a:cubicBezTo>
                  <a:lnTo>
                    <a:pt x="427" y="518"/>
                  </a:lnTo>
                  <a:cubicBezTo>
                    <a:pt x="435" y="518"/>
                    <a:pt x="443" y="518"/>
                    <a:pt x="443" y="510"/>
                  </a:cubicBezTo>
                  <a:cubicBezTo>
                    <a:pt x="443" y="501"/>
                    <a:pt x="443" y="484"/>
                    <a:pt x="443" y="484"/>
                  </a:cubicBezTo>
                  <a:cubicBezTo>
                    <a:pt x="460" y="468"/>
                    <a:pt x="460" y="468"/>
                    <a:pt x="460" y="468"/>
                  </a:cubicBezTo>
                  <a:cubicBezTo>
                    <a:pt x="502" y="468"/>
                    <a:pt x="502" y="468"/>
                    <a:pt x="502" y="468"/>
                  </a:cubicBezTo>
                  <a:cubicBezTo>
                    <a:pt x="519" y="484"/>
                    <a:pt x="519" y="484"/>
                    <a:pt x="519" y="484"/>
                  </a:cubicBezTo>
                  <a:cubicBezTo>
                    <a:pt x="519" y="484"/>
                    <a:pt x="519" y="493"/>
                    <a:pt x="519" y="501"/>
                  </a:cubicBezTo>
                  <a:cubicBezTo>
                    <a:pt x="527" y="501"/>
                    <a:pt x="535" y="510"/>
                    <a:pt x="544" y="510"/>
                  </a:cubicBezTo>
                  <a:cubicBezTo>
                    <a:pt x="552" y="493"/>
                    <a:pt x="552" y="493"/>
                    <a:pt x="552" y="493"/>
                  </a:cubicBezTo>
                  <a:cubicBezTo>
                    <a:pt x="577" y="493"/>
                    <a:pt x="577" y="493"/>
                    <a:pt x="577" y="493"/>
                  </a:cubicBezTo>
                  <a:cubicBezTo>
                    <a:pt x="611" y="535"/>
                    <a:pt x="611" y="535"/>
                    <a:pt x="611" y="535"/>
                  </a:cubicBezTo>
                  <a:cubicBezTo>
                    <a:pt x="611" y="551"/>
                    <a:pt x="611" y="551"/>
                    <a:pt x="611" y="551"/>
                  </a:cubicBezTo>
                  <a:lnTo>
                    <a:pt x="594" y="568"/>
                  </a:lnTo>
                  <a:cubicBezTo>
                    <a:pt x="594" y="576"/>
                    <a:pt x="594" y="576"/>
                    <a:pt x="594" y="585"/>
                  </a:cubicBezTo>
                  <a:cubicBezTo>
                    <a:pt x="602" y="585"/>
                    <a:pt x="619" y="602"/>
                    <a:pt x="619" y="602"/>
                  </a:cubicBezTo>
                  <a:cubicBezTo>
                    <a:pt x="619" y="618"/>
                    <a:pt x="619" y="618"/>
                    <a:pt x="619" y="618"/>
                  </a:cubicBezTo>
                  <a:lnTo>
                    <a:pt x="594" y="660"/>
                  </a:lnTo>
                  <a:close/>
                  <a:moveTo>
                    <a:pt x="594" y="660"/>
                  </a:moveTo>
                  <a:lnTo>
                    <a:pt x="594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lIns="182843" tIns="91422" rIns="182843" bIns="91422" anchor="ctr"/>
            <a:lstStyle/>
            <a:p>
              <a:pPr algn="r">
                <a:defRPr/>
              </a:pPr>
              <a:endParaRPr lang="en-US" sz="2400">
                <a:solidFill>
                  <a:schemeClr val="tx2"/>
                </a:solidFill>
                <a:ea typeface="SimSun" charset="0"/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9714738" y="1209027"/>
            <a:ext cx="181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0"/>
          </p:cNvCxnSpPr>
          <p:nvPr/>
        </p:nvCxnSpPr>
        <p:spPr>
          <a:xfrm flipV="1">
            <a:off x="11529509" y="1198769"/>
            <a:ext cx="0" cy="161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Sequential Access Storage 41"/>
          <p:cNvSpPr/>
          <p:nvPr/>
        </p:nvSpPr>
        <p:spPr>
          <a:xfrm>
            <a:off x="716683" y="1473645"/>
            <a:ext cx="670664" cy="670664"/>
          </a:xfrm>
          <a:prstGeom prst="flowChartMagneticTap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1</a:t>
            </a:r>
            <a:endParaRPr lang="en-US" sz="28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43995" y="1530524"/>
            <a:ext cx="241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Tạo chức năng bạn bè cho phép kết bạn giữa ngươi dùng.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Flowchart: Sequential Access Storage 44"/>
          <p:cNvSpPr/>
          <p:nvPr/>
        </p:nvSpPr>
        <p:spPr>
          <a:xfrm>
            <a:off x="691631" y="4621390"/>
            <a:ext cx="886648" cy="670664"/>
          </a:xfrm>
          <a:prstGeom prst="flowChartMagneticTap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3</a:t>
            </a:r>
            <a:endParaRPr lang="en-US" sz="280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44203" y="4765950"/>
            <a:ext cx="2414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Tìm kiếm trên bản đồ theo vị trí hiện tại và theo một khoảng cách nhập vào.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Flowchart: Sequential Access Storage 47"/>
          <p:cNvSpPr/>
          <p:nvPr/>
        </p:nvSpPr>
        <p:spPr>
          <a:xfrm>
            <a:off x="4296427" y="1548802"/>
            <a:ext cx="939452" cy="670664"/>
          </a:xfrm>
          <a:prstGeom prst="flowChartMagneticTa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2</a:t>
            </a:r>
            <a:endParaRPr lang="en-US" sz="280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75304" y="1517998"/>
            <a:ext cx="2414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Chức năng thông báo người dùng khi bạn bè đánh giá một địa điểm.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Flowchart: Sequential Access Storage 50"/>
          <p:cNvSpPr/>
          <p:nvPr/>
        </p:nvSpPr>
        <p:spPr>
          <a:xfrm>
            <a:off x="4497888" y="4721598"/>
            <a:ext cx="863251" cy="670664"/>
          </a:xfrm>
          <a:prstGeom prst="flowChartMagneticTap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4</a:t>
            </a:r>
            <a:endParaRPr lang="en-US" sz="28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38144" y="4841106"/>
            <a:ext cx="2414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Phát triển giao diện thân thiện với nhiều loại màn hình.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1893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08 0.40926 L -3.75E-6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-2046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 animBg="1"/>
      <p:bldP spid="34" grpId="0" animBg="1"/>
      <p:bldP spid="42" grpId="0" animBg="1"/>
      <p:bldP spid="44" grpId="0"/>
      <p:bldP spid="45" grpId="0" animBg="1"/>
      <p:bldP spid="47" grpId="0"/>
      <p:bldP spid="48" grpId="0" animBg="1"/>
      <p:bldP spid="50" grpId="0"/>
      <p:bldP spid="51" grpId="0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491067" y="0"/>
            <a:ext cx="3945467" cy="6858000"/>
          </a:xfrm>
          <a:prstGeom prst="rect">
            <a:avLst/>
          </a:prstGeom>
          <a:pattFill prst="dkUpDiag">
            <a:fgClr>
              <a:srgbClr val="2F3540"/>
            </a:fgClr>
            <a:bgClr>
              <a:srgbClr val="1C1E24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55472" y="3763707"/>
            <a:ext cx="3016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 ơn</a:t>
            </a:r>
            <a:endParaRPr lang="en-US" sz="4000" b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604434" y="1889884"/>
            <a:ext cx="1718733" cy="1718733"/>
            <a:chOff x="1203325" y="914467"/>
            <a:chExt cx="1289050" cy="1289050"/>
          </a:xfrm>
        </p:grpSpPr>
        <p:sp>
          <p:nvSpPr>
            <p:cNvPr id="9" name="Oval 8"/>
            <p:cNvSpPr/>
            <p:nvPr/>
          </p:nvSpPr>
          <p:spPr>
            <a:xfrm>
              <a:off x="1203325" y="914467"/>
              <a:ext cx="1289050" cy="12890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Freeform 36"/>
            <p:cNvSpPr>
              <a:spLocks noEditPoints="1"/>
            </p:cNvSpPr>
            <p:nvPr/>
          </p:nvSpPr>
          <p:spPr bwMode="auto">
            <a:xfrm>
              <a:off x="1495425" y="1291240"/>
              <a:ext cx="704850" cy="535505"/>
            </a:xfrm>
            <a:custGeom>
              <a:avLst/>
              <a:gdLst/>
              <a:ahLst/>
              <a:cxnLst>
                <a:cxn ang="0">
                  <a:pos x="68" y="44"/>
                </a:cxn>
                <a:cxn ang="0">
                  <a:pos x="59" y="54"/>
                </a:cxn>
                <a:cxn ang="0">
                  <a:pos x="10" y="54"/>
                </a:cxn>
                <a:cxn ang="0">
                  <a:pos x="0" y="44"/>
                </a:cxn>
                <a:cxn ang="0">
                  <a:pos x="68" y="44"/>
                </a:cxn>
                <a:cxn ang="0">
                  <a:pos x="56" y="30"/>
                </a:cxn>
                <a:cxn ang="0">
                  <a:pos x="54" y="30"/>
                </a:cxn>
                <a:cxn ang="0">
                  <a:pos x="54" y="31"/>
                </a:cxn>
                <a:cxn ang="0">
                  <a:pos x="45" y="39"/>
                </a:cxn>
                <a:cxn ang="0">
                  <a:pos x="19" y="39"/>
                </a:cxn>
                <a:cxn ang="0">
                  <a:pos x="10" y="31"/>
                </a:cxn>
                <a:cxn ang="0">
                  <a:pos x="10" y="3"/>
                </a:cxn>
                <a:cxn ang="0">
                  <a:pos x="13" y="0"/>
                </a:cxn>
                <a:cxn ang="0">
                  <a:pos x="56" y="0"/>
                </a:cxn>
                <a:cxn ang="0">
                  <a:pos x="71" y="15"/>
                </a:cxn>
                <a:cxn ang="0">
                  <a:pos x="56" y="30"/>
                </a:cxn>
                <a:cxn ang="0">
                  <a:pos x="56" y="8"/>
                </a:cxn>
                <a:cxn ang="0">
                  <a:pos x="54" y="8"/>
                </a:cxn>
                <a:cxn ang="0">
                  <a:pos x="54" y="22"/>
                </a:cxn>
                <a:cxn ang="0">
                  <a:pos x="56" y="22"/>
                </a:cxn>
                <a:cxn ang="0">
                  <a:pos x="64" y="15"/>
                </a:cxn>
                <a:cxn ang="0">
                  <a:pos x="56" y="8"/>
                </a:cxn>
              </a:cxnLst>
              <a:rect l="0" t="0" r="r" b="b"/>
              <a:pathLst>
                <a:path w="71" h="54">
                  <a:moveTo>
                    <a:pt x="68" y="44"/>
                  </a:moveTo>
                  <a:cubicBezTo>
                    <a:pt x="68" y="49"/>
                    <a:pt x="64" y="54"/>
                    <a:pt x="59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5" y="54"/>
                    <a:pt x="0" y="49"/>
                    <a:pt x="0" y="44"/>
                  </a:cubicBezTo>
                  <a:lnTo>
                    <a:pt x="68" y="44"/>
                  </a:lnTo>
                  <a:close/>
                  <a:moveTo>
                    <a:pt x="56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35"/>
                    <a:pt x="50" y="39"/>
                    <a:pt x="45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4" y="39"/>
                    <a:pt x="10" y="35"/>
                    <a:pt x="10" y="31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1" y="0"/>
                    <a:pt x="1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4" y="0"/>
                    <a:pt x="71" y="7"/>
                    <a:pt x="71" y="15"/>
                  </a:cubicBezTo>
                  <a:cubicBezTo>
                    <a:pt x="71" y="23"/>
                    <a:pt x="64" y="30"/>
                    <a:pt x="56" y="30"/>
                  </a:cubicBezTo>
                  <a:close/>
                  <a:moveTo>
                    <a:pt x="56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60" y="22"/>
                    <a:pt x="64" y="19"/>
                    <a:pt x="64" y="15"/>
                  </a:cubicBezTo>
                  <a:cubicBezTo>
                    <a:pt x="64" y="11"/>
                    <a:pt x="60" y="8"/>
                    <a:pt x="56" y="8"/>
                  </a:cubicBezTo>
                  <a:close/>
                </a:path>
              </a:pathLst>
            </a:custGeom>
            <a:pattFill prst="dkUpDiag">
              <a:fgClr>
                <a:srgbClr val="2F3540"/>
              </a:fgClr>
              <a:bgClr>
                <a:srgbClr val="1C1E24"/>
              </a:bgClr>
            </a:patt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95206522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Full Color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36772"/>
      </a:accent1>
      <a:accent2>
        <a:srgbClr val="25C8B6"/>
      </a:accent2>
      <a:accent3>
        <a:srgbClr val="81DC63"/>
      </a:accent3>
      <a:accent4>
        <a:srgbClr val="F9A71F"/>
      </a:accent4>
      <a:accent5>
        <a:srgbClr val="FA4151"/>
      </a:accent5>
      <a:accent6>
        <a:srgbClr val="91969A"/>
      </a:accent6>
      <a:hlink>
        <a:srgbClr val="0563C1"/>
      </a:hlink>
      <a:folHlink>
        <a:srgbClr val="954F72"/>
      </a:folHlink>
    </a:clrScheme>
    <a:fontScheme name="Custom 2">
      <a:majorFont>
        <a:latin typeface="Bebas Neue Regular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36117</TotalTime>
  <Words>323</Words>
  <Application>Microsoft Office PowerPoint</Application>
  <PresentationFormat>Custom</PresentationFormat>
  <Paragraphs>71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www.powerpoint.vn</dc:creator>
  <cp:lastModifiedBy>Ghost</cp:lastModifiedBy>
  <cp:revision>1960</cp:revision>
  <dcterms:created xsi:type="dcterms:W3CDTF">2014-11-26T08:06:19Z</dcterms:created>
  <dcterms:modified xsi:type="dcterms:W3CDTF">2017-03-30T07:24:40Z</dcterms:modified>
</cp:coreProperties>
</file>