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64" r:id="rId6"/>
    <p:sldId id="259" r:id="rId7"/>
    <p:sldId id="265" r:id="rId8"/>
    <p:sldId id="260" r:id="rId9"/>
    <p:sldId id="266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CDCC-5804-43BB-AC26-C8C45D9B2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930692-4C6C-4C02-8961-F2B24FB8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929EE4-EAC0-499A-AA6D-EE8AD6E0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0B57-6A1E-4F06-A5BE-CAB4BE086E27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E32FEA-0460-4414-BBBB-0D845CDB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45098D-A901-4745-8786-57B4233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5417-FB3A-4CEB-905F-66C18C802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1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BA075-0707-47BD-BA2A-2AE86950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B4C39F-8189-4A94-A496-007D0FE8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7C698D-E585-428D-839B-BD9E8BB7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0B57-6A1E-4F06-A5BE-CAB4BE086E27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8F33E9-73DA-4389-B572-56BEA69F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F31F65-4603-43AD-AD41-6096C4EC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5417-FB3A-4CEB-905F-66C18C802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19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D2CB7F-43DD-48C5-BC6D-B0F6C50C6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55FF14-FAD3-4594-B874-1780351A0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C5A4CE-81D0-4097-949A-68543D78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0B57-6A1E-4F06-A5BE-CAB4BE086E27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878D7D-190A-4DE4-AF85-6C188F83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4E95B6-6AFC-4E69-A88C-B04B7959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5417-FB3A-4CEB-905F-66C18C802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05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A9983-476C-47F4-A503-5D880446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44D11-F999-4BBF-9E32-2E5D487B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31CE9A-09BD-41FC-8E37-0391969F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0B57-6A1E-4F06-A5BE-CAB4BE086E27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A4FA8-E4C1-418C-A29D-A7A5EFD8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B47F92-3772-4E62-AD0E-DEBC2A34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5417-FB3A-4CEB-905F-66C18C802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44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357DC-D46B-44E3-80E4-F4C25E26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C36662-66D2-42A5-96A0-83385EF9F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8CE13A-858F-4C34-AF2C-F4990176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0B57-6A1E-4F06-A5BE-CAB4BE086E27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DE46F5-394D-4ECB-BEFA-E5B7546C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70E06-8AD8-4210-9FA0-85892C31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5417-FB3A-4CEB-905F-66C18C802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46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EF4C8-E44D-43C0-A013-BB4BA1BF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A3962-60F6-49EC-A570-4257FFCC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A80327-9B7B-4D93-A268-D63B841E2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7A3094-BCFE-4DF6-AAAC-5C4C0171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0B57-6A1E-4F06-A5BE-CAB4BE086E27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52E249-0A60-4D7B-A1E6-7E62809C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0A016B-F121-41C1-974B-C2250B40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5417-FB3A-4CEB-905F-66C18C802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4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3A4C9-A01F-4380-A007-83F202FC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D684C6-2A4F-4953-92C0-1B3C64168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088EBB-359E-4B3C-BC00-5C4587140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B30080-899A-4AC7-8F24-4F8057F17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1BF6B8-D883-49C3-AEAA-DA82F845D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BE683B-5A5F-4169-B157-0A715E7B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0B57-6A1E-4F06-A5BE-CAB4BE086E27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201F82-329E-441D-82F4-907BDF04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52C1C9-ABB6-4057-B6FC-C1735D19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5417-FB3A-4CEB-905F-66C18C802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6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3C3D7-A56D-49CA-A17D-103630B9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1E5B94-0750-4925-A3B9-53F087D3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0B57-6A1E-4F06-A5BE-CAB4BE086E27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2F48ED-12C7-4491-A6C4-13644EE8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6BC0F1-AFAA-4890-BDAC-B68B99AB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5417-FB3A-4CEB-905F-66C18C802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90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FE92F1-1702-407B-9198-C6918620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0B57-6A1E-4F06-A5BE-CAB4BE086E27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0A1E5C-18A7-43C4-BAC5-30E991E5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100046-9315-43DD-8BD6-C0AB95B3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5417-FB3A-4CEB-905F-66C18C802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04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7D4E9-2775-422B-BD7F-CC19157D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5F3001-E840-4CE9-83D1-73BDC9663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367353-D7F6-457A-9FBE-0927EA73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C8AB45-15DF-4433-9F01-947B8825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0B57-6A1E-4F06-A5BE-CAB4BE086E27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04A000-BC3C-4CE9-9ABC-85B97BCC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88DE95-DF85-409A-924A-BA7D9114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5417-FB3A-4CEB-905F-66C18C802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04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C9D16-1F29-41EC-AD54-DAD8C5F2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E07153B-9ABF-4970-ADB2-36F002E94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A4B70A-1C30-4C8E-9DB3-E9B572BC8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8C6E74-EFE6-4CD2-804F-E31FE313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0B57-6A1E-4F06-A5BE-CAB4BE086E27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058BED-A954-4607-9D19-0159242C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C20A40-4B08-4947-8271-5D6BD3B9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5417-FB3A-4CEB-905F-66C18C802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22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C7D089-7D36-4343-A7B0-7F168610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8F5907-1673-4C53-8719-E2EDD18A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C5D8C-C696-4E18-A70A-30BC7A04C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50B57-6A1E-4F06-A5BE-CAB4BE086E27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2579F-1C3E-4457-85AB-8CE93914B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575E87-6942-49DF-9D22-9BEC79641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95417-FB3A-4CEB-905F-66C18C802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4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8184C5-E414-40A2-875C-42069D26F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2" b="23929"/>
          <a:stretch/>
        </p:blipFill>
        <p:spPr>
          <a:xfrm>
            <a:off x="1" y="-190500"/>
            <a:ext cx="12192000" cy="70485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A1551D4-37D0-4ECC-A62E-0147E87BD4D3}"/>
              </a:ext>
            </a:extLst>
          </p:cNvPr>
          <p:cNvSpPr txBox="1"/>
          <p:nvPr/>
        </p:nvSpPr>
        <p:spPr>
          <a:xfrm>
            <a:off x="-38472" y="2286275"/>
            <a:ext cx="6962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>
                <a:solidFill>
                  <a:schemeClr val="bg1"/>
                </a:solidFill>
                <a:latin typeface="Tw Cen MT" panose="020B0602020104020603" pitchFamily="34" charset="0"/>
              </a:rPr>
              <a:t>Projeto HTML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37DBC1-868F-47B6-9B1E-758C1C75919C}"/>
              </a:ext>
            </a:extLst>
          </p:cNvPr>
          <p:cNvSpPr txBox="1"/>
          <p:nvPr/>
        </p:nvSpPr>
        <p:spPr>
          <a:xfrm>
            <a:off x="0" y="6332710"/>
            <a:ext cx="6923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Alunos: Bruno Cavalcante e Mayara Cardoso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471A94-84E4-46F8-838D-BE79721EE48D}"/>
              </a:ext>
            </a:extLst>
          </p:cNvPr>
          <p:cNvSpPr txBox="1"/>
          <p:nvPr/>
        </p:nvSpPr>
        <p:spPr>
          <a:xfrm>
            <a:off x="0" y="2022595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Infinity</a:t>
            </a:r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 </a:t>
            </a:r>
            <a:r>
              <a:rPr lang="pt-BR" sz="28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school</a:t>
            </a:r>
            <a:endParaRPr lang="pt-BR" sz="28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2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6517FDE-6FA6-4756-99C6-B0A7392BF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73792" cy="705394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EB9242-2E3D-4C47-8C53-2D709985DA0A}"/>
              </a:ext>
            </a:extLst>
          </p:cNvPr>
          <p:cNvSpPr txBox="1"/>
          <p:nvPr/>
        </p:nvSpPr>
        <p:spPr>
          <a:xfrm>
            <a:off x="5292735" y="5780071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42298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C72D36-BA4C-4291-95E6-016198F46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60" y="1769743"/>
            <a:ext cx="7705475" cy="431927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A1F6251-9D45-4967-9990-5844D300F2C5}"/>
              </a:ext>
            </a:extLst>
          </p:cNvPr>
          <p:cNvSpPr txBox="1"/>
          <p:nvPr/>
        </p:nvSpPr>
        <p:spPr>
          <a:xfrm>
            <a:off x="81016" y="815636"/>
            <a:ext cx="12029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Tw Cen MT" panose="020B0602020104020603" pitchFamily="34" charset="0"/>
              </a:rPr>
              <a:t>Utilizamos o framework Foundation por ser amplamente utilizado no mercado.</a:t>
            </a:r>
          </a:p>
          <a:p>
            <a:pPr algn="ctr"/>
            <a:endParaRPr lang="pt-BR" sz="2800" b="1" dirty="0">
              <a:latin typeface="Tw Cen MT" panose="020B0602020104020603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16CC23-A0D8-4588-9810-878177DAE1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2" b="23929"/>
          <a:stretch/>
        </p:blipFill>
        <p:spPr>
          <a:xfrm>
            <a:off x="1" y="0"/>
            <a:ext cx="12192000" cy="5232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6A027FB-7900-4063-B934-E8CCF4147406}"/>
              </a:ext>
            </a:extLst>
          </p:cNvPr>
          <p:cNvSpPr txBox="1"/>
          <p:nvPr/>
        </p:nvSpPr>
        <p:spPr>
          <a:xfrm>
            <a:off x="0" y="0"/>
            <a:ext cx="186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85104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E214FF2-A0C9-4099-BA4D-B8D031156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2" b="23929"/>
          <a:stretch/>
        </p:blipFill>
        <p:spPr>
          <a:xfrm>
            <a:off x="1" y="0"/>
            <a:ext cx="12192000" cy="52321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3B3FA0-9A14-4DD1-A81B-3783BACFF4E4}"/>
              </a:ext>
            </a:extLst>
          </p:cNvPr>
          <p:cNvSpPr txBox="1"/>
          <p:nvPr/>
        </p:nvSpPr>
        <p:spPr>
          <a:xfrm>
            <a:off x="0" y="0"/>
            <a:ext cx="4457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Objetivos geral e específicos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B30382-DEB9-470A-9962-CD1859A1DD18}"/>
              </a:ext>
            </a:extLst>
          </p:cNvPr>
          <p:cNvSpPr txBox="1"/>
          <p:nvPr/>
        </p:nvSpPr>
        <p:spPr>
          <a:xfrm>
            <a:off x="2033189" y="1648833"/>
            <a:ext cx="8125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Tw Cen MT" panose="020B0602020104020603" pitchFamily="34" charset="0"/>
              </a:rPr>
              <a:t>Realizar um projeto de construção de currículo online utilizando o framework Foundation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A2119F-E6BB-46EC-A63A-35D70A30DC8E}"/>
              </a:ext>
            </a:extLst>
          </p:cNvPr>
          <p:cNvSpPr txBox="1"/>
          <p:nvPr/>
        </p:nvSpPr>
        <p:spPr>
          <a:xfrm>
            <a:off x="175322" y="3353058"/>
            <a:ext cx="3335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w Cen MT" panose="020B0602020104020603" pitchFamily="34" charset="0"/>
              </a:rPr>
              <a:t>Objetivos específicos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69A45A-8DF8-4966-B99D-79EE2410710F}"/>
              </a:ext>
            </a:extLst>
          </p:cNvPr>
          <p:cNvSpPr txBox="1"/>
          <p:nvPr/>
        </p:nvSpPr>
        <p:spPr>
          <a:xfrm>
            <a:off x="235976" y="4360464"/>
            <a:ext cx="7773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Tw Cen MT" panose="020B0602020104020603" pitchFamily="34" charset="0"/>
              </a:rPr>
              <a:t>- Criar 3 páginas (currículo, publicações e contato);</a:t>
            </a:r>
          </a:p>
          <a:p>
            <a:endParaRPr lang="pt-BR" sz="2800" dirty="0">
              <a:latin typeface="Tw Cen MT" panose="020B0602020104020603" pitchFamily="34" charset="0"/>
            </a:endParaRPr>
          </a:p>
          <a:p>
            <a:r>
              <a:rPr lang="pt-BR" sz="2800" dirty="0">
                <a:latin typeface="Tw Cen MT" panose="020B0602020104020603" pitchFamily="34" charset="0"/>
              </a:rPr>
              <a:t>- Utilizar estruturas do Foundation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D2032C-3757-48D8-B733-7AA5F0877AAC}"/>
              </a:ext>
            </a:extLst>
          </p:cNvPr>
          <p:cNvSpPr txBox="1"/>
          <p:nvPr/>
        </p:nvSpPr>
        <p:spPr>
          <a:xfrm>
            <a:off x="175322" y="631665"/>
            <a:ext cx="2321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w Cen MT" panose="020B0602020104020603" pitchFamily="34" charset="0"/>
              </a:rPr>
              <a:t>Objetivo geral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A66A62-2B0D-4A0F-86CE-E8490335C13F}"/>
              </a:ext>
            </a:extLst>
          </p:cNvPr>
          <p:cNvSpPr txBox="1"/>
          <p:nvPr/>
        </p:nvSpPr>
        <p:spPr>
          <a:xfrm>
            <a:off x="81017" y="6442501"/>
            <a:ext cx="12029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Tw Cen MT" panose="020B0602020104020603" pitchFamily="34" charset="0"/>
              </a:rPr>
              <a:t>Obs.: Os códigos utilizados para a criação das páginas se encontram na </a:t>
            </a:r>
            <a:r>
              <a:rPr lang="pt-BR">
                <a:solidFill>
                  <a:srgbClr val="FF0000"/>
                </a:solidFill>
                <a:latin typeface="Tw Cen MT" panose="020B0602020104020603" pitchFamily="34" charset="0"/>
              </a:rPr>
              <a:t>pasta de </a:t>
            </a:r>
            <a:r>
              <a:rPr lang="pt-BR" dirty="0">
                <a:solidFill>
                  <a:srgbClr val="FF0000"/>
                </a:solidFill>
                <a:latin typeface="Tw Cen MT" panose="020B0602020104020603" pitchFamily="34" charset="0"/>
              </a:rPr>
              <a:t>nome “currículo”</a:t>
            </a:r>
          </a:p>
          <a:p>
            <a:pPr algn="ctr"/>
            <a:endParaRPr lang="pt-BR" sz="28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7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666C3D0-C859-4629-B44C-F349CA0E6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2" b="23929"/>
          <a:stretch/>
        </p:blipFill>
        <p:spPr>
          <a:xfrm>
            <a:off x="1" y="0"/>
            <a:ext cx="12192000" cy="5232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D82DDAA-1B31-414C-A498-804B47B1C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8" y="1635336"/>
            <a:ext cx="11158330" cy="509277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6BC4CE8-74DB-40D3-8E92-69FBD0CF45C0}"/>
              </a:ext>
            </a:extLst>
          </p:cNvPr>
          <p:cNvSpPr txBox="1"/>
          <p:nvPr/>
        </p:nvSpPr>
        <p:spPr>
          <a:xfrm>
            <a:off x="0" y="0"/>
            <a:ext cx="392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Página inicial e Currículo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DF371C-1267-49A8-8767-637D3CEE402B}"/>
              </a:ext>
            </a:extLst>
          </p:cNvPr>
          <p:cNvSpPr txBox="1"/>
          <p:nvPr/>
        </p:nvSpPr>
        <p:spPr>
          <a:xfrm>
            <a:off x="4925582" y="816186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w Cen MT" panose="020B0602020104020603" pitchFamily="34" charset="0"/>
              </a:rPr>
              <a:t>Visão geral</a:t>
            </a:r>
          </a:p>
        </p:txBody>
      </p:sp>
    </p:spTree>
    <p:extLst>
      <p:ext uri="{BB962C8B-B14F-4D97-AF65-F5344CB8AC3E}">
        <p14:creationId xmlns:p14="http://schemas.microsoft.com/office/powerpoint/2010/main" val="228828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08E9E319-9F8E-40B1-8E38-0EE34D58AA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2" b="23929"/>
          <a:stretch/>
        </p:blipFill>
        <p:spPr>
          <a:xfrm>
            <a:off x="1" y="0"/>
            <a:ext cx="12192000" cy="5232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D82DDAA-1B31-414C-A498-804B47B1C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844" y="1885950"/>
            <a:ext cx="7687518" cy="350866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6BC4CE8-74DB-40D3-8E92-69FBD0CF45C0}"/>
              </a:ext>
            </a:extLst>
          </p:cNvPr>
          <p:cNvSpPr txBox="1"/>
          <p:nvPr/>
        </p:nvSpPr>
        <p:spPr>
          <a:xfrm>
            <a:off x="0" y="0"/>
            <a:ext cx="392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Página inicial e Currículo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DBB67A7-B2C3-4C7D-9D01-D9D96EAFB2A8}"/>
              </a:ext>
            </a:extLst>
          </p:cNvPr>
          <p:cNvSpPr/>
          <p:nvPr/>
        </p:nvSpPr>
        <p:spPr>
          <a:xfrm>
            <a:off x="2986428" y="2457450"/>
            <a:ext cx="4302756" cy="1076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174D9F-482B-4BCC-B5F3-B4DA35FE41B3}"/>
              </a:ext>
            </a:extLst>
          </p:cNvPr>
          <p:cNvSpPr/>
          <p:nvPr/>
        </p:nvSpPr>
        <p:spPr>
          <a:xfrm>
            <a:off x="3710328" y="1714500"/>
            <a:ext cx="8265156" cy="742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F6F8F3C-203D-49FC-9152-C6BDAAD9C16B}"/>
              </a:ext>
            </a:extLst>
          </p:cNvPr>
          <p:cNvSpPr/>
          <p:nvPr/>
        </p:nvSpPr>
        <p:spPr>
          <a:xfrm>
            <a:off x="2640984" y="3554554"/>
            <a:ext cx="4648200" cy="1637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AA1438-024C-4E63-AFE1-937157F838DA}"/>
              </a:ext>
            </a:extLst>
          </p:cNvPr>
          <p:cNvSpPr txBox="1"/>
          <p:nvPr/>
        </p:nvSpPr>
        <p:spPr>
          <a:xfrm>
            <a:off x="2406766" y="1624340"/>
            <a:ext cx="130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>
                <a:latin typeface="Tw Cen MT" panose="020B0602020104020603" pitchFamily="34" charset="0"/>
              </a:rPr>
              <a:t>NavBar</a:t>
            </a:r>
            <a:endParaRPr lang="pt-BR" sz="2800" b="1" dirty="0">
              <a:latin typeface="Tw Cen MT" panose="020B06020201040206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50333D-D9F2-43D9-8238-1C0CF84D5CDF}"/>
              </a:ext>
            </a:extLst>
          </p:cNvPr>
          <p:cNvSpPr txBox="1"/>
          <p:nvPr/>
        </p:nvSpPr>
        <p:spPr>
          <a:xfrm>
            <a:off x="1207964" y="2647950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w Cen MT" panose="020B0602020104020603" pitchFamily="34" charset="0"/>
              </a:rPr>
              <a:t>Container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1D0A788-6873-4515-80F8-0B9526302480}"/>
              </a:ext>
            </a:extLst>
          </p:cNvPr>
          <p:cNvSpPr txBox="1"/>
          <p:nvPr/>
        </p:nvSpPr>
        <p:spPr>
          <a:xfrm>
            <a:off x="648074" y="3896112"/>
            <a:ext cx="1884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w Cen MT" panose="020B0602020104020603" pitchFamily="34" charset="0"/>
              </a:rPr>
              <a:t>Container com Cards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A65B0A8-8422-49EF-A80D-B9EE7160D341}"/>
              </a:ext>
            </a:extLst>
          </p:cNvPr>
          <p:cNvSpPr txBox="1"/>
          <p:nvPr/>
        </p:nvSpPr>
        <p:spPr>
          <a:xfrm>
            <a:off x="9120554" y="5938510"/>
            <a:ext cx="1884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w Cen MT" panose="020B0602020104020603" pitchFamily="34" charset="0"/>
              </a:rPr>
              <a:t>Vídeo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0F5FB21-9041-412B-953B-44F8C48C8621}"/>
              </a:ext>
            </a:extLst>
          </p:cNvPr>
          <p:cNvSpPr/>
          <p:nvPr/>
        </p:nvSpPr>
        <p:spPr>
          <a:xfrm>
            <a:off x="7543800" y="2547610"/>
            <a:ext cx="4431684" cy="33007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839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19D74F9-6764-47A0-9C02-BA87DED8F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2" b="23929"/>
          <a:stretch/>
        </p:blipFill>
        <p:spPr>
          <a:xfrm>
            <a:off x="1" y="0"/>
            <a:ext cx="12192000" cy="5232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0571B81-4D7A-47BE-93DB-8CF09D7FB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528878"/>
            <a:ext cx="11220450" cy="500516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D122C04-3797-4E45-942C-DDA866E1EC5A}"/>
              </a:ext>
            </a:extLst>
          </p:cNvPr>
          <p:cNvSpPr txBox="1"/>
          <p:nvPr/>
        </p:nvSpPr>
        <p:spPr>
          <a:xfrm>
            <a:off x="0" y="0"/>
            <a:ext cx="1936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Publicações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D4042F-79E9-4002-8323-B85F5C66D2DC}"/>
              </a:ext>
            </a:extLst>
          </p:cNvPr>
          <p:cNvSpPr txBox="1"/>
          <p:nvPr/>
        </p:nvSpPr>
        <p:spPr>
          <a:xfrm>
            <a:off x="4925582" y="816186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w Cen MT" panose="020B0602020104020603" pitchFamily="34" charset="0"/>
              </a:rPr>
              <a:t>Visão geral</a:t>
            </a:r>
          </a:p>
        </p:txBody>
      </p:sp>
    </p:spTree>
    <p:extLst>
      <p:ext uri="{BB962C8B-B14F-4D97-AF65-F5344CB8AC3E}">
        <p14:creationId xmlns:p14="http://schemas.microsoft.com/office/powerpoint/2010/main" val="294173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AC63039-6D2F-44F7-AC04-010BDBEC6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2" b="23929"/>
          <a:stretch/>
        </p:blipFill>
        <p:spPr>
          <a:xfrm>
            <a:off x="1" y="0"/>
            <a:ext cx="12192000" cy="5232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0571B81-4D7A-47BE-93DB-8CF09D7FB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478" y="2105080"/>
            <a:ext cx="8904045" cy="397187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D122C04-3797-4E45-942C-DDA866E1EC5A}"/>
              </a:ext>
            </a:extLst>
          </p:cNvPr>
          <p:cNvSpPr txBox="1"/>
          <p:nvPr/>
        </p:nvSpPr>
        <p:spPr>
          <a:xfrm>
            <a:off x="0" y="0"/>
            <a:ext cx="1936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Publicações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9B6C7E-69B9-40EA-9E75-9D494BB0C034}"/>
              </a:ext>
            </a:extLst>
          </p:cNvPr>
          <p:cNvSpPr/>
          <p:nvPr/>
        </p:nvSpPr>
        <p:spPr>
          <a:xfrm>
            <a:off x="2203448" y="2848302"/>
            <a:ext cx="8483601" cy="3228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3E20AE9-5029-4EDE-A668-6B90D8613BB5}"/>
              </a:ext>
            </a:extLst>
          </p:cNvPr>
          <p:cNvSpPr/>
          <p:nvPr/>
        </p:nvSpPr>
        <p:spPr>
          <a:xfrm>
            <a:off x="4324350" y="1943100"/>
            <a:ext cx="6191250" cy="1771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67B0D9-AA66-47FC-8630-437315D4CD02}"/>
              </a:ext>
            </a:extLst>
          </p:cNvPr>
          <p:cNvSpPr txBox="1"/>
          <p:nvPr/>
        </p:nvSpPr>
        <p:spPr>
          <a:xfrm>
            <a:off x="4191000" y="908003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w Cen MT" panose="020B0602020104020603" pitchFamily="34" charset="0"/>
              </a:rPr>
              <a:t>Links que direcionam às paginas de artigos publicados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69E6FE-84A1-4D35-8061-3C1395901F7F}"/>
              </a:ext>
            </a:extLst>
          </p:cNvPr>
          <p:cNvSpPr txBox="1"/>
          <p:nvPr/>
        </p:nvSpPr>
        <p:spPr>
          <a:xfrm>
            <a:off x="266699" y="4091015"/>
            <a:ext cx="1936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latin typeface="Tw Cen MT" panose="020B0602020104020603" pitchFamily="34" charset="0"/>
              </a:rPr>
              <a:t>Carrosel</a:t>
            </a:r>
            <a:r>
              <a:rPr lang="pt-BR" sz="2800" b="1" dirty="0">
                <a:latin typeface="Tw Cen MT" panose="020B0602020104020603" pitchFamily="34" charset="0"/>
              </a:rPr>
              <a:t> com slides</a:t>
            </a:r>
          </a:p>
        </p:txBody>
      </p:sp>
    </p:spTree>
    <p:extLst>
      <p:ext uri="{BB962C8B-B14F-4D97-AF65-F5344CB8AC3E}">
        <p14:creationId xmlns:p14="http://schemas.microsoft.com/office/powerpoint/2010/main" val="325079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C6B891B-3924-4A77-AFD6-97167B491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2" b="23929"/>
          <a:stretch/>
        </p:blipFill>
        <p:spPr>
          <a:xfrm>
            <a:off x="1" y="0"/>
            <a:ext cx="12192000" cy="5232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85B195E-9B47-4718-A5FB-ACB2625FB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529828"/>
            <a:ext cx="10572750" cy="48451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A16250E-0DA0-41D8-A311-6B8E3122476A}"/>
              </a:ext>
            </a:extLst>
          </p:cNvPr>
          <p:cNvSpPr txBox="1"/>
          <p:nvPr/>
        </p:nvSpPr>
        <p:spPr>
          <a:xfrm>
            <a:off x="0" y="0"/>
            <a:ext cx="134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Contato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8EE106-ABAD-486A-9D3C-4672E5ED6673}"/>
              </a:ext>
            </a:extLst>
          </p:cNvPr>
          <p:cNvSpPr txBox="1"/>
          <p:nvPr/>
        </p:nvSpPr>
        <p:spPr>
          <a:xfrm>
            <a:off x="4925582" y="816186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w Cen MT" panose="020B0602020104020603" pitchFamily="34" charset="0"/>
              </a:rPr>
              <a:t>Visão geral</a:t>
            </a:r>
          </a:p>
        </p:txBody>
      </p:sp>
    </p:spTree>
    <p:extLst>
      <p:ext uri="{BB962C8B-B14F-4D97-AF65-F5344CB8AC3E}">
        <p14:creationId xmlns:p14="http://schemas.microsoft.com/office/powerpoint/2010/main" val="120943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60DD741-9A5A-4332-8218-F5F694509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2" b="23929"/>
          <a:stretch/>
        </p:blipFill>
        <p:spPr>
          <a:xfrm>
            <a:off x="1" y="0"/>
            <a:ext cx="12192000" cy="5232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85B195E-9B47-4718-A5FB-ACB2625FB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43" y="2029480"/>
            <a:ext cx="8340732" cy="382232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A16250E-0DA0-41D8-A311-6B8E3122476A}"/>
              </a:ext>
            </a:extLst>
          </p:cNvPr>
          <p:cNvSpPr txBox="1"/>
          <p:nvPr/>
        </p:nvSpPr>
        <p:spPr>
          <a:xfrm>
            <a:off x="0" y="0"/>
            <a:ext cx="134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Tw Cen MT" panose="020B0602020104020603" pitchFamily="34" charset="0"/>
              </a:rPr>
              <a:t>Contato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66C13A6-DB2B-49DB-A1C6-E681DED0A813}"/>
              </a:ext>
            </a:extLst>
          </p:cNvPr>
          <p:cNvSpPr/>
          <p:nvPr/>
        </p:nvSpPr>
        <p:spPr>
          <a:xfrm>
            <a:off x="3317608" y="2909560"/>
            <a:ext cx="5464441" cy="2005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2B223DC-B6E3-4284-8DAD-F00E4A8039B2}"/>
              </a:ext>
            </a:extLst>
          </p:cNvPr>
          <p:cNvSpPr/>
          <p:nvPr/>
        </p:nvSpPr>
        <p:spPr>
          <a:xfrm>
            <a:off x="6096000" y="1714499"/>
            <a:ext cx="3109572" cy="3822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9ACF68-1258-4264-BBA4-6056019D4F90}"/>
              </a:ext>
            </a:extLst>
          </p:cNvPr>
          <p:cNvSpPr txBox="1"/>
          <p:nvPr/>
        </p:nvSpPr>
        <p:spPr>
          <a:xfrm>
            <a:off x="6089034" y="1059564"/>
            <a:ext cx="1808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Tw Cen MT" panose="020B0602020104020603" pitchFamily="34" charset="0"/>
              </a:rPr>
              <a:t>Formulário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D51EDE4-DC57-4CD5-A0FF-F9849C16CE4D}"/>
              </a:ext>
            </a:extLst>
          </p:cNvPr>
          <p:cNvSpPr txBox="1"/>
          <p:nvPr/>
        </p:nvSpPr>
        <p:spPr>
          <a:xfrm>
            <a:off x="0" y="2905780"/>
            <a:ext cx="33176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w Cen MT" panose="020B0602020104020603" pitchFamily="34" charset="0"/>
              </a:rPr>
              <a:t>Funcionalidades:</a:t>
            </a:r>
          </a:p>
          <a:p>
            <a:endParaRPr lang="pt-BR" sz="2800" b="1" dirty="0">
              <a:latin typeface="Tw Cen MT" panose="020B0602020104020603" pitchFamily="34" charset="0"/>
            </a:endParaRPr>
          </a:p>
          <a:p>
            <a:r>
              <a:rPr lang="pt-BR" sz="2800" dirty="0">
                <a:latin typeface="Tw Cen MT" panose="020B0602020104020603" pitchFamily="34" charset="0"/>
              </a:rPr>
              <a:t>- Obrigatoriedade de preenchimento;</a:t>
            </a:r>
          </a:p>
          <a:p>
            <a:endParaRPr lang="pt-BR" sz="2800" dirty="0">
              <a:latin typeface="Tw Cen MT" panose="020B0602020104020603" pitchFamily="34" charset="0"/>
            </a:endParaRPr>
          </a:p>
          <a:p>
            <a:r>
              <a:rPr lang="pt-BR" sz="2800" dirty="0">
                <a:latin typeface="Tw Cen MT" panose="020B0602020104020603" pitchFamily="34" charset="0"/>
              </a:rPr>
              <a:t>- Opções únicas (campo “Recrutador”)</a:t>
            </a:r>
          </a:p>
          <a:p>
            <a:pPr marL="457200" indent="-457200">
              <a:buFontTx/>
              <a:buChar char="-"/>
            </a:pPr>
            <a:endParaRPr lang="pt-BR" sz="2800" b="1" dirty="0">
              <a:latin typeface="Tw Cen MT" panose="020B0602020104020603" pitchFamily="34" charset="0"/>
            </a:endParaRPr>
          </a:p>
          <a:p>
            <a:endParaRPr lang="pt-BR" sz="2800" b="1" dirty="0">
              <a:latin typeface="Tw Cen MT" panose="020B0602020104020603" pitchFamily="34" charset="0"/>
            </a:endParaRPr>
          </a:p>
          <a:p>
            <a:endParaRPr lang="pt-BR" sz="2800" b="1" dirty="0">
              <a:latin typeface="Tw Cen MT" panose="020B0602020104020603" pitchFamily="34" charset="0"/>
            </a:endParaRPr>
          </a:p>
          <a:p>
            <a:endParaRPr lang="pt-BR" sz="28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68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130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Cavalcante</dc:creator>
  <cp:lastModifiedBy>Bruno Cavalcante</cp:lastModifiedBy>
  <cp:revision>2</cp:revision>
  <dcterms:created xsi:type="dcterms:W3CDTF">2021-11-16T13:27:30Z</dcterms:created>
  <dcterms:modified xsi:type="dcterms:W3CDTF">2021-11-16T13:38:26Z</dcterms:modified>
</cp:coreProperties>
</file>