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50E0-8A1E-C84C-BC26-3C123AB880B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D5D9-3B69-284B-B6F8-2E8019F8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Epstein Modeling civil violence: An agent-based computational approach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question:</a:t>
            </a:r>
            <a:br>
              <a:rPr lang="en-US" dirty="0" smtClean="0"/>
            </a:br>
            <a:r>
              <a:rPr lang="en-GB" dirty="0"/>
              <a:t>How does </a:t>
            </a:r>
            <a:r>
              <a:rPr lang="en-GB" dirty="0" smtClean="0"/>
              <a:t>terrorism </a:t>
            </a:r>
            <a:r>
              <a:rPr lang="en-GB" dirty="0"/>
              <a:t>affect the communal violence between two warring ethnic groups</a:t>
            </a:r>
            <a:r>
              <a:rPr lang="en-GB" dirty="0" smtClean="0"/>
              <a:t>?</a:t>
            </a:r>
          </a:p>
          <a:p>
            <a:r>
              <a:rPr lang="en-US" dirty="0" smtClean="0"/>
              <a:t>How long does it take until one group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eradicated</a:t>
            </a:r>
          </a:p>
          <a:p>
            <a:r>
              <a:rPr lang="en-US" dirty="0" smtClean="0"/>
              <a:t>What happens, if we introduce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deterrence to the agents and cops</a:t>
            </a:r>
          </a:p>
        </p:txBody>
      </p:sp>
      <p:pic>
        <p:nvPicPr>
          <p:cNvPr id="4" name="Picture 3" descr="images/modelIde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85" y="2743201"/>
            <a:ext cx="4125433" cy="4045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1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86" y="223746"/>
            <a:ext cx="6540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 Epstein Modeling civil violence: An agent-based computational approach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Francisco Bruno Braga Cunha</dc:creator>
  <cp:lastModifiedBy>Francisco Bruno Braga Cunha</cp:lastModifiedBy>
  <cp:revision>18</cp:revision>
  <dcterms:created xsi:type="dcterms:W3CDTF">2017-10-22T10:08:09Z</dcterms:created>
  <dcterms:modified xsi:type="dcterms:W3CDTF">2017-10-22T12:56:33Z</dcterms:modified>
</cp:coreProperties>
</file>