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5" r:id="rId6"/>
    <p:sldId id="296" r:id="rId7"/>
    <p:sldId id="297" r:id="rId8"/>
    <p:sldId id="298" r:id="rId9"/>
    <p:sldId id="299" r:id="rId10"/>
    <p:sldId id="305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5C2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EACF5-911E-4E7B-AD09-93E27FAA891D}" v="31" dt="2023-07-27T23:46:20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56" y="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Vieira" userId="60f463e798833e45" providerId="LiveId" clId="{987EACF5-911E-4E7B-AD09-93E27FAA891D}"/>
    <pc:docChg chg="undo custSel addSld delSld modSld">
      <pc:chgData name="Igor Vieira" userId="60f463e798833e45" providerId="LiveId" clId="{987EACF5-911E-4E7B-AD09-93E27FAA891D}" dt="2023-07-28T11:10:24.588" v="370" actId="47"/>
      <pc:docMkLst>
        <pc:docMk/>
      </pc:docMkLst>
      <pc:sldChg chg="addSp delSp modSp del mod">
        <pc:chgData name="Igor Vieira" userId="60f463e798833e45" providerId="LiveId" clId="{987EACF5-911E-4E7B-AD09-93E27FAA891D}" dt="2023-07-28T11:10:20.467" v="367" actId="47"/>
        <pc:sldMkLst>
          <pc:docMk/>
          <pc:sldMk cId="1185983103" sldId="302"/>
        </pc:sldMkLst>
        <pc:spChg chg="mod">
          <ac:chgData name="Igor Vieira" userId="60f463e798833e45" providerId="LiveId" clId="{987EACF5-911E-4E7B-AD09-93E27FAA891D}" dt="2023-07-28T03:24:42.590" v="366" actId="122"/>
          <ac:spMkLst>
            <pc:docMk/>
            <pc:sldMk cId="1185983103" sldId="302"/>
            <ac:spMk id="13" creationId="{9C298C3D-02E9-9840-6C41-E245C51CD23B}"/>
          </ac:spMkLst>
        </pc:spChg>
        <pc:picChg chg="add del">
          <ac:chgData name="Igor Vieira" userId="60f463e798833e45" providerId="LiveId" clId="{987EACF5-911E-4E7B-AD09-93E27FAA891D}" dt="2023-07-28T02:47:50.364" v="319" actId="478"/>
          <ac:picMkLst>
            <pc:docMk/>
            <pc:sldMk cId="1185983103" sldId="302"/>
            <ac:picMk id="3" creationId="{FEADF00F-6F0E-F7CB-6C63-555BBDC69655}"/>
          </ac:picMkLst>
        </pc:picChg>
      </pc:sldChg>
      <pc:sldChg chg="del">
        <pc:chgData name="Igor Vieira" userId="60f463e798833e45" providerId="LiveId" clId="{987EACF5-911E-4E7B-AD09-93E27FAA891D}" dt="2023-07-28T11:10:22.371" v="368" actId="47"/>
        <pc:sldMkLst>
          <pc:docMk/>
          <pc:sldMk cId="137078561" sldId="303"/>
        </pc:sldMkLst>
      </pc:sldChg>
      <pc:sldChg chg="del">
        <pc:chgData name="Igor Vieira" userId="60f463e798833e45" providerId="LiveId" clId="{987EACF5-911E-4E7B-AD09-93E27FAA891D}" dt="2023-07-28T11:10:24.588" v="370" actId="47"/>
        <pc:sldMkLst>
          <pc:docMk/>
          <pc:sldMk cId="3733094811" sldId="304"/>
        </pc:sldMkLst>
      </pc:sldChg>
      <pc:sldChg chg="addSp delSp modSp mod">
        <pc:chgData name="Igor Vieira" userId="60f463e798833e45" providerId="LiveId" clId="{987EACF5-911E-4E7B-AD09-93E27FAA891D}" dt="2023-07-27T23:48:44.742" v="302" actId="14100"/>
        <pc:sldMkLst>
          <pc:docMk/>
          <pc:sldMk cId="3985141285" sldId="305"/>
        </pc:sldMkLst>
        <pc:spChg chg="add del mod">
          <ac:chgData name="Igor Vieira" userId="60f463e798833e45" providerId="LiveId" clId="{987EACF5-911E-4E7B-AD09-93E27FAA891D}" dt="2023-07-27T23:33:49.564" v="20" actId="478"/>
          <ac:spMkLst>
            <pc:docMk/>
            <pc:sldMk cId="3985141285" sldId="305"/>
            <ac:spMk id="3" creationId="{9B38F900-4112-EE66-62F9-29443BFA3398}"/>
          </ac:spMkLst>
        </pc:spChg>
        <pc:spChg chg="add mod">
          <ac:chgData name="Igor Vieira" userId="60f463e798833e45" providerId="LiveId" clId="{987EACF5-911E-4E7B-AD09-93E27FAA891D}" dt="2023-07-27T23:38:50.545" v="42" actId="571"/>
          <ac:spMkLst>
            <pc:docMk/>
            <pc:sldMk cId="3985141285" sldId="305"/>
            <ac:spMk id="4" creationId="{AD0EC04C-11B9-B398-5F9A-89EB203D166E}"/>
          </ac:spMkLst>
        </pc:spChg>
        <pc:spChg chg="add mod">
          <ac:chgData name="Igor Vieira" userId="60f463e798833e45" providerId="LiveId" clId="{987EACF5-911E-4E7B-AD09-93E27FAA891D}" dt="2023-07-27T23:38:50.302" v="41" actId="571"/>
          <ac:spMkLst>
            <pc:docMk/>
            <pc:sldMk cId="3985141285" sldId="305"/>
            <ac:spMk id="5" creationId="{0023F3BD-F606-8C04-BC62-C328349A1291}"/>
          </ac:spMkLst>
        </pc:spChg>
        <pc:spChg chg="add mod">
          <ac:chgData name="Igor Vieira" userId="60f463e798833e45" providerId="LiveId" clId="{987EACF5-911E-4E7B-AD09-93E27FAA891D}" dt="2023-07-27T23:38:50.131" v="40" actId="571"/>
          <ac:spMkLst>
            <pc:docMk/>
            <pc:sldMk cId="3985141285" sldId="305"/>
            <ac:spMk id="6" creationId="{AF39434F-5DFC-E267-A5C0-F922BC900F24}"/>
          </ac:spMkLst>
        </pc:spChg>
        <pc:spChg chg="add mod">
          <ac:chgData name="Igor Vieira" userId="60f463e798833e45" providerId="LiveId" clId="{987EACF5-911E-4E7B-AD09-93E27FAA891D}" dt="2023-07-27T23:38:49.760" v="39" actId="571"/>
          <ac:spMkLst>
            <pc:docMk/>
            <pc:sldMk cId="3985141285" sldId="305"/>
            <ac:spMk id="7" creationId="{D3853D2E-5F29-2836-2AE9-A195328198E1}"/>
          </ac:spMkLst>
        </pc:spChg>
        <pc:spChg chg="add 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13" creationId="{E97AA1D1-CC77-6FED-646A-83F01C7C34A5}"/>
          </ac:spMkLst>
        </pc:spChg>
        <pc:spChg chg="del mod">
          <ac:chgData name="Igor Vieira" userId="60f463e798833e45" providerId="LiveId" clId="{987EACF5-911E-4E7B-AD09-93E27FAA891D}" dt="2023-07-27T23:33:47.778" v="19" actId="478"/>
          <ac:spMkLst>
            <pc:docMk/>
            <pc:sldMk cId="3985141285" sldId="305"/>
            <ac:spMk id="14" creationId="{A2B1DE4C-9BE4-54A1-8100-E04667D93B36}"/>
          </ac:spMkLst>
        </pc:spChg>
        <pc:spChg chg="del mod">
          <ac:chgData name="Igor Vieira" userId="60f463e798833e45" providerId="LiveId" clId="{987EACF5-911E-4E7B-AD09-93E27FAA891D}" dt="2023-07-27T23:38:54.532" v="43" actId="478"/>
          <ac:spMkLst>
            <pc:docMk/>
            <pc:sldMk cId="3985141285" sldId="305"/>
            <ac:spMk id="15" creationId="{C0D155CF-2503-A1F8-61DB-13F948EB18CC}"/>
          </ac:spMkLst>
        </pc:spChg>
        <pc:spChg chg="del mod">
          <ac:chgData name="Igor Vieira" userId="60f463e798833e45" providerId="LiveId" clId="{987EACF5-911E-4E7B-AD09-93E27FAA891D}" dt="2023-07-27T23:38:54.532" v="43" actId="478"/>
          <ac:spMkLst>
            <pc:docMk/>
            <pc:sldMk cId="3985141285" sldId="305"/>
            <ac:spMk id="16" creationId="{6475E61C-0F73-281B-E7BF-18B216253473}"/>
          </ac:spMkLst>
        </pc:spChg>
        <pc:spChg chg="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17" creationId="{027F9379-DA23-8BA4-25D3-A2002121AFF9}"/>
          </ac:spMkLst>
        </pc:spChg>
        <pc:spChg chg="del mod">
          <ac:chgData name="Igor Vieira" userId="60f463e798833e45" providerId="LiveId" clId="{987EACF5-911E-4E7B-AD09-93E27FAA891D}" dt="2023-07-27T23:38:54.532" v="43" actId="478"/>
          <ac:spMkLst>
            <pc:docMk/>
            <pc:sldMk cId="3985141285" sldId="305"/>
            <ac:spMk id="19" creationId="{D7FE06FA-FCF1-621A-3500-1D96C292DE77}"/>
          </ac:spMkLst>
        </pc:spChg>
        <pc:spChg chg="del mod">
          <ac:chgData name="Igor Vieira" userId="60f463e798833e45" providerId="LiveId" clId="{987EACF5-911E-4E7B-AD09-93E27FAA891D}" dt="2023-07-27T23:38:54.532" v="43" actId="478"/>
          <ac:spMkLst>
            <pc:docMk/>
            <pc:sldMk cId="3985141285" sldId="305"/>
            <ac:spMk id="20" creationId="{CE441040-6B58-AEF6-2200-7910F132DDD8}"/>
          </ac:spMkLst>
        </pc:spChg>
        <pc:spChg chg="del mod">
          <ac:chgData name="Igor Vieira" userId="60f463e798833e45" providerId="LiveId" clId="{987EACF5-911E-4E7B-AD09-93E27FAA891D}" dt="2023-07-27T23:38:54.532" v="43" actId="478"/>
          <ac:spMkLst>
            <pc:docMk/>
            <pc:sldMk cId="3985141285" sldId="305"/>
            <ac:spMk id="21" creationId="{1E12577C-98C3-BBE7-8B16-3FDFE03D2F91}"/>
          </ac:spMkLst>
        </pc:spChg>
        <pc:spChg chg="del">
          <ac:chgData name="Igor Vieira" userId="60f463e798833e45" providerId="LiveId" clId="{987EACF5-911E-4E7B-AD09-93E27FAA891D}" dt="2023-07-27T23:32:46.269" v="15" actId="478"/>
          <ac:spMkLst>
            <pc:docMk/>
            <pc:sldMk cId="3985141285" sldId="305"/>
            <ac:spMk id="22" creationId="{0F080CE5-B248-DC70-FBA6-D235004FB1C8}"/>
          </ac:spMkLst>
        </pc:spChg>
        <pc:spChg chg="del mod">
          <ac:chgData name="Igor Vieira" userId="60f463e798833e45" providerId="LiveId" clId="{987EACF5-911E-4E7B-AD09-93E27FAA891D}" dt="2023-07-27T23:38:54.532" v="43" actId="478"/>
          <ac:spMkLst>
            <pc:docMk/>
            <pc:sldMk cId="3985141285" sldId="305"/>
            <ac:spMk id="23" creationId="{79263171-39C4-A3BE-0D57-8720F7501F81}"/>
          </ac:spMkLst>
        </pc:spChg>
        <pc:spChg chg="del mod">
          <ac:chgData name="Igor Vieira" userId="60f463e798833e45" providerId="LiveId" clId="{987EACF5-911E-4E7B-AD09-93E27FAA891D}" dt="2023-07-27T23:38:54.532" v="43" actId="478"/>
          <ac:spMkLst>
            <pc:docMk/>
            <pc:sldMk cId="3985141285" sldId="305"/>
            <ac:spMk id="24" creationId="{957C34A5-93C0-5D49-4E54-76F8650577E2}"/>
          </ac:spMkLst>
        </pc:spChg>
        <pc:spChg chg="del">
          <ac:chgData name="Igor Vieira" userId="60f463e798833e45" providerId="LiveId" clId="{987EACF5-911E-4E7B-AD09-93E27FAA891D}" dt="2023-07-27T23:32:50.687" v="16" actId="478"/>
          <ac:spMkLst>
            <pc:docMk/>
            <pc:sldMk cId="3985141285" sldId="305"/>
            <ac:spMk id="25" creationId="{FE03C5CA-2F3E-AF16-D710-F1B0579B7378}"/>
          </ac:spMkLst>
        </pc:spChg>
        <pc:spChg chg="del mod">
          <ac:chgData name="Igor Vieira" userId="60f463e798833e45" providerId="LiveId" clId="{987EACF5-911E-4E7B-AD09-93E27FAA891D}" dt="2023-07-27T23:38:54.532" v="43" actId="478"/>
          <ac:spMkLst>
            <pc:docMk/>
            <pc:sldMk cId="3985141285" sldId="305"/>
            <ac:spMk id="26" creationId="{8B2A666A-79BC-F29C-E6A0-7A3474A55528}"/>
          </ac:spMkLst>
        </pc:spChg>
        <pc:spChg chg="add 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27" creationId="{3D5F2789-CDD2-718D-DF1B-0B713FCF13B3}"/>
          </ac:spMkLst>
        </pc:spChg>
        <pc:spChg chg="add 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29" creationId="{B946F3E5-039C-8039-4206-CB8F9FDEFBE9}"/>
          </ac:spMkLst>
        </pc:spChg>
        <pc:spChg chg="add 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31" creationId="{F1CA95D5-A0BA-570F-5E60-DA5DC3408AE4}"/>
          </ac:spMkLst>
        </pc:spChg>
        <pc:spChg chg="add 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33" creationId="{BBECE286-FDCB-5B87-8826-F714864FCBB2}"/>
          </ac:spMkLst>
        </pc:spChg>
        <pc:spChg chg="add 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35" creationId="{C64D7E63-6091-6A75-18A3-12D6509F87FF}"/>
          </ac:spMkLst>
        </pc:spChg>
        <pc:spChg chg="add 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37" creationId="{4BC8C40E-76FE-1319-53E4-4525B323E7B5}"/>
          </ac:spMkLst>
        </pc:spChg>
        <pc:spChg chg="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39" creationId="{5D0735A0-7AEA-558E-1B22-C1F28BD4255A}"/>
          </ac:spMkLst>
        </pc:spChg>
        <pc:spChg chg="add del mod">
          <ac:chgData name="Igor Vieira" userId="60f463e798833e45" providerId="LiveId" clId="{987EACF5-911E-4E7B-AD09-93E27FAA891D}" dt="2023-07-27T23:38:56.898" v="44" actId="478"/>
          <ac:spMkLst>
            <pc:docMk/>
            <pc:sldMk cId="3985141285" sldId="305"/>
            <ac:spMk id="40" creationId="{59DBAC0B-875A-AC94-27D0-9A6DA75906DB}"/>
          </ac:spMkLst>
        </pc:spChg>
        <pc:spChg chg="add del mod">
          <ac:chgData name="Igor Vieira" userId="60f463e798833e45" providerId="LiveId" clId="{987EACF5-911E-4E7B-AD09-93E27FAA891D}" dt="2023-07-27T23:38:59.204" v="45" actId="478"/>
          <ac:spMkLst>
            <pc:docMk/>
            <pc:sldMk cId="3985141285" sldId="305"/>
            <ac:spMk id="42" creationId="{33A94916-0D94-D1CD-C26E-FD0068716954}"/>
          </ac:spMkLst>
        </pc:spChg>
        <pc:spChg chg="add del mod">
          <ac:chgData name="Igor Vieira" userId="60f463e798833e45" providerId="LiveId" clId="{987EACF5-911E-4E7B-AD09-93E27FAA891D}" dt="2023-07-27T23:39:01.644" v="49" actId="22"/>
          <ac:spMkLst>
            <pc:docMk/>
            <pc:sldMk cId="3985141285" sldId="305"/>
            <ac:spMk id="44" creationId="{30D074F4-B0C9-3092-BD65-1698FF05BB65}"/>
          </ac:spMkLst>
        </pc:spChg>
        <pc:spChg chg="add del mod">
          <ac:chgData name="Igor Vieira" userId="60f463e798833e45" providerId="LiveId" clId="{987EACF5-911E-4E7B-AD09-93E27FAA891D}" dt="2023-07-27T23:39:06.645" v="59"/>
          <ac:spMkLst>
            <pc:docMk/>
            <pc:sldMk cId="3985141285" sldId="305"/>
            <ac:spMk id="45" creationId="{D95C3C6E-4BE9-E6DB-2EAF-867D0D84E4B7}"/>
          </ac:spMkLst>
        </pc:spChg>
        <pc:spChg chg="add del mod">
          <ac:chgData name="Igor Vieira" userId="60f463e798833e45" providerId="LiveId" clId="{987EACF5-911E-4E7B-AD09-93E27FAA891D}" dt="2023-07-27T23:39:06.480" v="58"/>
          <ac:spMkLst>
            <pc:docMk/>
            <pc:sldMk cId="3985141285" sldId="305"/>
            <ac:spMk id="46" creationId="{D37EA70A-DF0B-CD8B-2D9C-387EE69E9E27}"/>
          </ac:spMkLst>
        </pc:spChg>
        <pc:spChg chg="add del mod">
          <ac:chgData name="Igor Vieira" userId="60f463e798833e45" providerId="LiveId" clId="{987EACF5-911E-4E7B-AD09-93E27FAA891D}" dt="2023-07-27T23:39:06.332" v="57"/>
          <ac:spMkLst>
            <pc:docMk/>
            <pc:sldMk cId="3985141285" sldId="305"/>
            <ac:spMk id="47" creationId="{D7A94B8E-9DE8-BE68-8D96-DC4A74AF8813}"/>
          </ac:spMkLst>
        </pc:spChg>
        <pc:spChg chg="add del mod">
          <ac:chgData name="Igor Vieira" userId="60f463e798833e45" providerId="LiveId" clId="{987EACF5-911E-4E7B-AD09-93E27FAA891D}" dt="2023-07-27T23:39:06.184" v="56"/>
          <ac:spMkLst>
            <pc:docMk/>
            <pc:sldMk cId="3985141285" sldId="305"/>
            <ac:spMk id="48" creationId="{91A0F75B-EE30-EEFA-A9C3-102445CA38AF}"/>
          </ac:spMkLst>
        </pc:spChg>
        <pc:spChg chg="add del mod">
          <ac:chgData name="Igor Vieira" userId="60f463e798833e45" providerId="LiveId" clId="{987EACF5-911E-4E7B-AD09-93E27FAA891D}" dt="2023-07-27T23:39:05.842" v="55"/>
          <ac:spMkLst>
            <pc:docMk/>
            <pc:sldMk cId="3985141285" sldId="305"/>
            <ac:spMk id="49" creationId="{2DD3608A-09D0-1B32-A3EC-0D2E37608103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50" creationId="{81D239A7-07D1-120A-C43A-B530D112AE5F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51" creationId="{6C80B20B-D679-2111-AA11-5880A9AA86A2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52" creationId="{1039D400-8AE6-B805-7518-4FB9545FC52C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53" creationId="{27C70A8C-FE6B-A645-5A6C-1E5925E17B89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54" creationId="{BE1D9B32-6AA9-2C6C-50A9-CE6141C4E3CB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55" creationId="{F0CE5FCC-2D88-FD85-31A7-2C9C249007BB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56" creationId="{6E28E462-B01F-4EB6-F2E8-773060672B9D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71" creationId="{84E4925D-301E-74D5-41B6-7D1AF5E6CB40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72" creationId="{0117F40A-EB44-171E-1458-6A15FF5CD331}"/>
          </ac:spMkLst>
        </pc:spChg>
        <pc:spChg chg="add mod">
          <ac:chgData name="Igor Vieira" userId="60f463e798833e45" providerId="LiveId" clId="{987EACF5-911E-4E7B-AD09-93E27FAA891D}" dt="2023-07-27T23:48:44.742" v="302" actId="14100"/>
          <ac:spMkLst>
            <pc:docMk/>
            <pc:sldMk cId="3985141285" sldId="305"/>
            <ac:spMk id="73" creationId="{EE0E544C-DCF1-D737-A153-6C0D0B8C8F57}"/>
          </ac:spMkLst>
        </pc:spChg>
        <pc:cxnChg chg="add mo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58" creationId="{20365390-71DE-A497-BF39-3EC826375D60}"/>
          </ac:cxnSpMkLst>
        </pc:cxnChg>
        <pc:cxnChg chg="add mod or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62" creationId="{BC1BD1EB-B9BD-2999-0445-31470E0FEC23}"/>
          </ac:cxnSpMkLst>
        </pc:cxnChg>
        <pc:cxnChg chg="add mo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64" creationId="{817F5890-C599-3D68-0BBF-8AAA8F8E0DA6}"/>
          </ac:cxnSpMkLst>
        </pc:cxnChg>
        <pc:cxnChg chg="add mo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65" creationId="{7AA7B95C-2068-B8C5-D4E1-9BB8CEE023A7}"/>
          </ac:cxnSpMkLst>
        </pc:cxnChg>
        <pc:cxnChg chg="add mo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66" creationId="{FB61A7D4-7EEF-17EC-AE90-513AB325DC54}"/>
          </ac:cxnSpMkLst>
        </pc:cxnChg>
        <pc:cxnChg chg="add del mod">
          <ac:chgData name="Igor Vieira" userId="60f463e798833e45" providerId="LiveId" clId="{987EACF5-911E-4E7B-AD09-93E27FAA891D}" dt="2023-07-27T23:41:58.505" v="93" actId="478"/>
          <ac:cxnSpMkLst>
            <pc:docMk/>
            <pc:sldMk cId="3985141285" sldId="305"/>
            <ac:cxnSpMk id="67" creationId="{619CE34F-C6BC-A1EE-48FD-395CE4C1BB55}"/>
          </ac:cxnSpMkLst>
        </pc:cxnChg>
        <pc:cxnChg chg="add mo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68" creationId="{663E1689-2287-2CE1-DFB1-75EF0D99FE5C}"/>
          </ac:cxnSpMkLst>
        </pc:cxnChg>
        <pc:cxnChg chg="add mod">
          <ac:chgData name="Igor Vieira" userId="60f463e798833e45" providerId="LiveId" clId="{987EACF5-911E-4E7B-AD09-93E27FAA891D}" dt="2023-07-27T23:41:36.244" v="89" actId="571"/>
          <ac:cxnSpMkLst>
            <pc:docMk/>
            <pc:sldMk cId="3985141285" sldId="305"/>
            <ac:cxnSpMk id="69" creationId="{8ED4F9F1-16D9-7045-2373-FA7457C1350E}"/>
          </ac:cxnSpMkLst>
        </pc:cxnChg>
        <pc:cxnChg chg="add mo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70" creationId="{F9160DB7-3F4E-AC4B-150A-E3A8440F6199}"/>
          </ac:cxnSpMkLst>
        </pc:cxnChg>
        <pc:cxnChg chg="add mo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74" creationId="{D8DBFCA4-4850-2B8D-C488-8661BE5215FD}"/>
          </ac:cxnSpMkLst>
        </pc:cxnChg>
        <pc:cxnChg chg="add mod">
          <ac:chgData name="Igor Vieira" userId="60f463e798833e45" providerId="LiveId" clId="{987EACF5-911E-4E7B-AD09-93E27FAA891D}" dt="2023-07-27T23:48:44.742" v="302" actId="14100"/>
          <ac:cxnSpMkLst>
            <pc:docMk/>
            <pc:sldMk cId="3985141285" sldId="305"/>
            <ac:cxnSpMk id="75" creationId="{8971D7B5-28D6-5C64-F95B-034253F4D00D}"/>
          </ac:cxnSpMkLst>
        </pc:cxnChg>
      </pc:sldChg>
      <pc:sldChg chg="new del">
        <pc:chgData name="Igor Vieira" userId="60f463e798833e45" providerId="LiveId" clId="{987EACF5-911E-4E7B-AD09-93E27FAA891D}" dt="2023-07-28T00:38:57.445" v="304" actId="47"/>
        <pc:sldMkLst>
          <pc:docMk/>
          <pc:sldMk cId="3335509030" sldId="306"/>
        </pc:sldMkLst>
      </pc:sldChg>
      <pc:sldChg chg="modSp new del mod">
        <pc:chgData name="Igor Vieira" userId="60f463e798833e45" providerId="LiveId" clId="{987EACF5-911E-4E7B-AD09-93E27FAA891D}" dt="2023-07-28T11:10:23.625" v="369" actId="47"/>
        <pc:sldMkLst>
          <pc:docMk/>
          <pc:sldMk cId="3515833301" sldId="306"/>
        </pc:sldMkLst>
        <pc:spChg chg="mod">
          <ac:chgData name="Igor Vieira" userId="60f463e798833e45" providerId="LiveId" clId="{987EACF5-911E-4E7B-AD09-93E27FAA891D}" dt="2023-07-28T00:39:08.781" v="317" actId="20577"/>
          <ac:spMkLst>
            <pc:docMk/>
            <pc:sldMk cId="3515833301" sldId="306"/>
            <ac:spMk id="3" creationId="{C800A782-E785-97C7-692F-9AA8450CB2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28/07/2023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28/07/2023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4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 err="1"/>
              <a:t>Precin’b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pt-BR" dirty="0"/>
              <a:t>INFNET , 28 de julho de 2023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CONHEÇA A EQUIPE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434" y="5084524"/>
            <a:ext cx="1568320" cy="343061"/>
          </a:xfrm>
        </p:spPr>
        <p:txBody>
          <a:bodyPr rtlCol="0"/>
          <a:lstStyle/>
          <a:p>
            <a:pPr marL="0" indent="0"/>
            <a:r>
              <a:rPr lang="pt-BR" dirty="0"/>
              <a:t>Igor Vieira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704106" y="5099206"/>
            <a:ext cx="1353320" cy="343061"/>
          </a:xfrm>
        </p:spPr>
        <p:txBody>
          <a:bodyPr rtlCol="0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Bruno Motta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086960" y="5099206"/>
            <a:ext cx="1729039" cy="343061"/>
          </a:xfrm>
        </p:spPr>
        <p:txBody>
          <a:bodyPr rtlCol="0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Claudio </a:t>
            </a:r>
            <a:r>
              <a:rPr lang="pt-BR" dirty="0" err="1"/>
              <a:t>Pickersgill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12" name="Elipse 24">
            <a:extLst>
              <a:ext uri="{FF2B5EF4-FFF2-40B4-BE49-F238E27FC236}">
                <a16:creationId xmlns:a16="http://schemas.microsoft.com/office/drawing/2014/main" id="{7D0B6854-632D-3395-51D2-75E83B52698C}"/>
              </a:ext>
            </a:extLst>
          </p:cNvPr>
          <p:cNvSpPr/>
          <p:nvPr/>
        </p:nvSpPr>
        <p:spPr>
          <a:xfrm>
            <a:off x="2682020" y="2741045"/>
            <a:ext cx="1855148" cy="200712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6">
            <a:extLst>
              <a:ext uri="{FF2B5EF4-FFF2-40B4-BE49-F238E27FC236}">
                <a16:creationId xmlns:a16="http://schemas.microsoft.com/office/drawing/2014/main" id="{DBF10084-13CB-D520-DDF9-82D8794292A9}"/>
              </a:ext>
            </a:extLst>
          </p:cNvPr>
          <p:cNvSpPr/>
          <p:nvPr/>
        </p:nvSpPr>
        <p:spPr>
          <a:xfrm>
            <a:off x="5453192" y="2761002"/>
            <a:ext cx="1855148" cy="196720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21">
            <a:extLst>
              <a:ext uri="{FF2B5EF4-FFF2-40B4-BE49-F238E27FC236}">
                <a16:creationId xmlns:a16="http://schemas.microsoft.com/office/drawing/2014/main" id="{39C2C54F-73D5-6030-F652-028F35A146DC}"/>
              </a:ext>
            </a:extLst>
          </p:cNvPr>
          <p:cNvSpPr/>
          <p:nvPr/>
        </p:nvSpPr>
        <p:spPr>
          <a:xfrm>
            <a:off x="8022495" y="2759509"/>
            <a:ext cx="1857968" cy="197019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66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37235975-B42B-BF82-0184-A9A84A8F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F0671B3-1698-5209-A014-37DCD125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446736"/>
            <a:ext cx="2882475" cy="823912"/>
          </a:xfrm>
        </p:spPr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objetivo do projeto</a:t>
            </a:r>
            <a:endParaRPr lang="pt-BR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B160626-A60C-8C92-E769-0A4F3961C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504406"/>
            <a:ext cx="2882475" cy="1997867"/>
          </a:xfrm>
        </p:spPr>
        <p:txBody>
          <a:bodyPr>
            <a:normAutofit/>
          </a:bodyPr>
          <a:lstStyle/>
          <a:p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Desenvolvimento de uma Ferramenta para Aprimorar a Precificação de Imóveis na Plataforma Airbnb</a:t>
            </a:r>
            <a:endParaRPr lang="pt-BR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DBB35AA-3D46-7942-C5FF-E2D1312D5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446736"/>
            <a:ext cx="2896671" cy="823912"/>
          </a:xfrm>
        </p:spPr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Principais metodologias e técnicas utilizadas</a:t>
            </a:r>
            <a:endParaRPr lang="pt-BR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FAEFE4-D6DF-8D6D-DB3B-92405B974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504406"/>
            <a:ext cx="2896671" cy="19978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1600" dirty="0">
                <a:solidFill>
                  <a:srgbClr val="374151"/>
                </a:solidFill>
                <a:latin typeface="Söhne"/>
              </a:rPr>
              <a:t>Web </a:t>
            </a:r>
            <a:r>
              <a:rPr lang="pt-BR" sz="1600" dirty="0" err="1">
                <a:solidFill>
                  <a:srgbClr val="374151"/>
                </a:solidFill>
                <a:latin typeface="Söhne"/>
              </a:rPr>
              <a:t>scraping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do site Airbnb para coletar dados.</a:t>
            </a:r>
          </a:p>
          <a:p>
            <a:r>
              <a:rPr lang="pt-BR" sz="1600" dirty="0">
                <a:solidFill>
                  <a:srgbClr val="374151"/>
                </a:solidFill>
                <a:latin typeface="Söhne"/>
              </a:rPr>
              <a:t>Tratamento e análise exploratória dos dados obtidos.</a:t>
            </a:r>
          </a:p>
          <a:p>
            <a:r>
              <a:rPr lang="pt-BR" sz="1600" dirty="0">
                <a:solidFill>
                  <a:srgbClr val="374151"/>
                </a:solidFill>
                <a:latin typeface="Söhne"/>
              </a:rPr>
              <a:t>Estudo de técnicas visando encontrar a mais eficiente.</a:t>
            </a:r>
          </a:p>
          <a:p>
            <a:r>
              <a:rPr lang="pt-BR" sz="1600" dirty="0">
                <a:solidFill>
                  <a:srgbClr val="374151"/>
                </a:solidFill>
                <a:latin typeface="Söhne"/>
              </a:rPr>
              <a:t>Criação de um modelo de previsão.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09183B-4D3D-225E-B53E-00627E0120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46736"/>
            <a:ext cx="2882475" cy="823912"/>
          </a:xfrm>
        </p:spPr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Resultados </a:t>
            </a:r>
            <a:endParaRPr lang="pt-BR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87CBA77-DBF2-2A94-CAB4-82137ED69D3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504406"/>
            <a:ext cx="2882475" cy="1997867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6152F1E-03DB-3183-E293-FB06379C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05D069-D01D-B3A6-1076-4DBC66F3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E022D9E-BAE4-65C1-C338-4534B73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65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A94F-6225-2B39-130B-A753BDFE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4477"/>
            <a:ext cx="8421688" cy="1325563"/>
          </a:xfrm>
        </p:spPr>
        <p:txBody>
          <a:bodyPr/>
          <a:lstStyle/>
          <a:p>
            <a:r>
              <a:rPr lang="pt-BR" dirty="0"/>
              <a:t>Desafios do Web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16" name="SmartArt Placeholder 15">
            <a:extLst>
              <a:ext uri="{FF2B5EF4-FFF2-40B4-BE49-F238E27FC236}">
                <a16:creationId xmlns:a16="http://schemas.microsoft.com/office/drawing/2014/main" id="{2E9A8951-7561-6084-4E05-B1C6DCD5D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2684224"/>
            <a:ext cx="2123743" cy="343061"/>
          </a:xfrm>
        </p:spPr>
        <p:txBody>
          <a:bodyPr/>
          <a:lstStyle/>
          <a:p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Estrutura Complexa</a:t>
            </a:r>
            <a:endParaRPr lang="pt-BR" sz="2000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6519338-E59F-177F-A904-031BDADD162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2684224"/>
            <a:ext cx="2123742" cy="343061"/>
          </a:xfrm>
        </p:spPr>
        <p:txBody>
          <a:bodyPr/>
          <a:lstStyle/>
          <a:p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Volume de Dados</a:t>
            </a:r>
            <a:endParaRPr lang="pt-BR" sz="2000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1DB6322-353C-2FE2-AEC8-B53C4ECB001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3373751"/>
            <a:ext cx="1855949" cy="343061"/>
          </a:xfrm>
        </p:spPr>
        <p:txBody>
          <a:bodyPr/>
          <a:lstStyle/>
          <a:p>
            <a:r>
              <a:rPr lang="pt-BR" sz="1600" dirty="0">
                <a:solidFill>
                  <a:srgbClr val="374151"/>
                </a:solidFill>
                <a:latin typeface="Söhne"/>
              </a:rPr>
              <a:t>A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tualizações e alterações em sua página regularmente que quebram o código de web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e dificulta achar referências nas internet</a:t>
            </a:r>
            <a:endParaRPr lang="pt-BR" sz="1600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2ADD523-3567-4B10-0766-3F365D6EA018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3373751"/>
            <a:ext cx="1845511" cy="343061"/>
          </a:xfrm>
        </p:spPr>
        <p:txBody>
          <a:bodyPr/>
          <a:lstStyle/>
          <a:p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Algumas informações no são restritas o acesso a esses dados pode exigir autenticação ou configurações avançadas no código de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sz="1600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1F09EDA-C7C6-73F3-09A2-7EADBE00D61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3359069"/>
            <a:ext cx="1845510" cy="343061"/>
          </a:xfrm>
        </p:spPr>
        <p:txBody>
          <a:bodyPr/>
          <a:lstStyle/>
          <a:p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Possui um grande volume de dados, o que pode tornar a coleta completa e eficiente uma tarefa complexa e demorada.</a:t>
            </a:r>
            <a:endParaRPr lang="pt-BR" sz="1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79774B1-0103-E808-4390-9624E828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81B3F5-188C-9E29-1E15-47588235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C2AD07-210E-04AA-E7E0-F00CA338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4</a:t>
            </a:fld>
            <a:endParaRPr lang="pt-BR" noProof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C7A9FEB-A830-72DE-32AF-382D9FD7BEC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2698906"/>
            <a:ext cx="2135755" cy="343061"/>
          </a:xfrm>
        </p:spPr>
        <p:txBody>
          <a:bodyPr/>
          <a:lstStyle/>
          <a:p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Mudanças na Página</a:t>
            </a:r>
            <a:endParaRPr lang="pt-BR" sz="2000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5ECDC74-1CCC-7F08-F7D3-92D568C4BEC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2698906"/>
            <a:ext cx="2123743" cy="343061"/>
          </a:xfrm>
        </p:spPr>
        <p:txBody>
          <a:bodyPr/>
          <a:lstStyle/>
          <a:p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Acesso a Dados Restritos</a:t>
            </a:r>
            <a:endParaRPr lang="pt-BR" sz="20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4B01CA7-BF25-5396-25B9-107E8A2A78B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3359069"/>
            <a:ext cx="1845511" cy="343061"/>
          </a:xfrm>
        </p:spPr>
        <p:txBody>
          <a:bodyPr/>
          <a:lstStyle/>
          <a:p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A estrutura complexa e dinâmica, com elementos HTML e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interligados. Dificultando a identificação e extração dos dados desejados.</a:t>
            </a:r>
            <a:endParaRPr lang="pt-BR" sz="1600" dirty="0"/>
          </a:p>
        </p:txBody>
      </p:sp>
      <p:pic>
        <p:nvPicPr>
          <p:cNvPr id="44" name="Graphic 43" descr="Artificial Intelligence outline">
            <a:extLst>
              <a:ext uri="{FF2B5EF4-FFF2-40B4-BE49-F238E27FC236}">
                <a16:creationId xmlns:a16="http://schemas.microsoft.com/office/drawing/2014/main" id="{6BC04CAB-9285-C439-A2CB-E88543ECD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5156" y="1347465"/>
            <a:ext cx="914400" cy="914400"/>
          </a:xfrm>
          <a:prstGeom prst="rect">
            <a:avLst/>
          </a:prstGeom>
        </p:spPr>
      </p:pic>
      <p:pic>
        <p:nvPicPr>
          <p:cNvPr id="48" name="Graphic 47" descr="Repeat outline">
            <a:extLst>
              <a:ext uri="{FF2B5EF4-FFF2-40B4-BE49-F238E27FC236}">
                <a16:creationId xmlns:a16="http://schemas.microsoft.com/office/drawing/2014/main" id="{84078CDD-F171-A20A-5D07-06F99A837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657" y="1347465"/>
            <a:ext cx="914400" cy="914400"/>
          </a:xfrm>
          <a:prstGeom prst="rect">
            <a:avLst/>
          </a:prstGeom>
        </p:spPr>
      </p:pic>
      <p:pic>
        <p:nvPicPr>
          <p:cNvPr id="50" name="Graphic 49" descr="No sign outline">
            <a:extLst>
              <a:ext uri="{FF2B5EF4-FFF2-40B4-BE49-F238E27FC236}">
                <a16:creationId xmlns:a16="http://schemas.microsoft.com/office/drawing/2014/main" id="{1DDF67AF-DE0E-D970-715F-7ADEDA236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8315" y="1347465"/>
            <a:ext cx="914400" cy="914400"/>
          </a:xfrm>
          <a:prstGeom prst="rect">
            <a:avLst/>
          </a:prstGeom>
        </p:spPr>
      </p:pic>
      <p:pic>
        <p:nvPicPr>
          <p:cNvPr id="52" name="Graphic 51" descr="Dice outline">
            <a:extLst>
              <a:ext uri="{FF2B5EF4-FFF2-40B4-BE49-F238E27FC236}">
                <a16:creationId xmlns:a16="http://schemas.microsoft.com/office/drawing/2014/main" id="{652245FE-8C38-4F16-7789-22BF8B3FBD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5560" y="13474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BBB8-9B2E-F88A-57F4-EA8B83A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Complexibilidade do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DE9BAF-BFB8-BC35-7ACE-18F4DBE19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3E7FB42-560A-1AEC-06A0-F90BB3DE18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3557410"/>
          </a:xfrm>
        </p:spPr>
        <p:txBody>
          <a:bodyPr>
            <a:normAutofit/>
          </a:bodyPr>
          <a:lstStyle/>
          <a:p>
            <a:r>
              <a:rPr lang="pt-BR" dirty="0"/>
              <a:t>Navegando entre Estruturas HTML e CSS:</a:t>
            </a:r>
          </a:p>
          <a:p>
            <a:r>
              <a:rPr lang="pt-BR" dirty="0"/>
              <a:t>Para coletar os dados do Airbnb, tivemos que compreender profundamente a estrutura do HTML e a formatação com CSS utilizadas no site. Isso nos permitiu identificar e extrair os elementos relevantes para a nossa análise.</a:t>
            </a:r>
          </a:p>
          <a:p>
            <a:r>
              <a:rPr lang="pt-BR" dirty="0"/>
              <a:t>Estudo de APIs e </a:t>
            </a:r>
            <a:r>
              <a:rPr lang="pt-BR" dirty="0" err="1"/>
              <a:t>Requests</a:t>
            </a:r>
            <a:r>
              <a:rPr lang="pt-BR" dirty="0"/>
              <a:t>:</a:t>
            </a:r>
          </a:p>
          <a:p>
            <a:r>
              <a:rPr lang="pt-BR" dirty="0"/>
              <a:t>Em nossa busca por dados precisos e atualizados, exploramos APIs e como elas enviam informações por meio de solicitações (</a:t>
            </a:r>
            <a:r>
              <a:rPr lang="pt-BR" dirty="0" err="1"/>
              <a:t>requests</a:t>
            </a:r>
            <a:r>
              <a:rPr lang="pt-BR" dirty="0"/>
              <a:t>) em sites. Aprofundar esse conhecimento foi crucial para acessar dados de maneira ética e respeitando as políticas de uso do Airbnb.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9B3A356-DBB4-B48F-FC71-C49A7A49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6767016-0A45-5539-F968-263546B0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FE7B79-EED1-529B-8A6B-6585DF6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5</a:t>
            </a:fld>
            <a:endParaRPr lang="pt-BR" noProof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CAE0446-5BA9-949F-96C8-AEBB8A73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8" y="763405"/>
            <a:ext cx="5025692" cy="56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9B3A356-DBB4-B48F-FC71-C49A7A49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6767016-0A45-5539-F968-263546B0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FE7B79-EED1-529B-8A6B-6585DF6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29AFAE-9EDD-CDC3-A0FC-9F85412FC31C}"/>
              </a:ext>
            </a:extLst>
          </p:cNvPr>
          <p:cNvSpPr txBox="1">
            <a:spLocks/>
          </p:cNvSpPr>
          <p:nvPr/>
        </p:nvSpPr>
        <p:spPr>
          <a:xfrm>
            <a:off x="5892954" y="526227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Soluções Desenvolvidas: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DDE51ED8-9597-1798-21B4-5A35A6C63421}"/>
              </a:ext>
            </a:extLst>
          </p:cNvPr>
          <p:cNvSpPr txBox="1">
            <a:spLocks/>
          </p:cNvSpPr>
          <p:nvPr/>
        </p:nvSpPr>
        <p:spPr>
          <a:xfrm>
            <a:off x="5892954" y="1372528"/>
            <a:ext cx="5431971" cy="5210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Mapeamento Cuidadoso:</a:t>
            </a:r>
          </a:p>
          <a:p>
            <a:r>
              <a:rPr lang="pt-BR" sz="1600" dirty="0"/>
              <a:t>Investimos tempo na análise minuciosa da estrutura JSON para compreender suas particularidades e definir o mapeamento correto para o formato CSV. Essa abordagem nos permitiu extrair informações relevantes sem perdas ou duplicações de dados.</a:t>
            </a:r>
          </a:p>
          <a:p>
            <a:pPr marL="0" indent="0">
              <a:buNone/>
            </a:pPr>
            <a:r>
              <a:rPr lang="pt-BR" sz="1600" dirty="0"/>
              <a:t>Implementação de Algoritmos Eficientes:</a:t>
            </a:r>
          </a:p>
          <a:p>
            <a:r>
              <a:rPr lang="pt-BR" sz="1600" dirty="0"/>
              <a:t>Desenvolvemos algoritmos personalizados para realizar a conversão de forma mais eficiente, evitando loops excessivos e reduzindo o tempo de processamento. Isso resultou em uma maior agilidade na transformação dos dados.</a:t>
            </a:r>
          </a:p>
          <a:p>
            <a:pPr marL="0" indent="0">
              <a:buNone/>
            </a:pPr>
            <a:r>
              <a:rPr lang="pt-BR" sz="1600" dirty="0"/>
              <a:t>Testes Iterativos:</a:t>
            </a:r>
          </a:p>
          <a:p>
            <a:r>
              <a:rPr lang="pt-BR" sz="1600" dirty="0"/>
              <a:t>Realizamos testes iterativos para validar a precisão e integridade dos dados convertidos. A abordagem iterativa nos permitiu corrigir eventuais erros de conversão e garantir que os resultados fossem confiáveis e precisos.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FBAECF-D122-FCF4-D8A0-CB34EBA2A304}"/>
              </a:ext>
            </a:extLst>
          </p:cNvPr>
          <p:cNvSpPr txBox="1">
            <a:spLocks/>
          </p:cNvSpPr>
          <p:nvPr/>
        </p:nvSpPr>
        <p:spPr>
          <a:xfrm>
            <a:off x="159048" y="526227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Desafios na Conversão de Dados de JSON para CSV no Projeto de Web </a:t>
            </a:r>
            <a:r>
              <a:rPr lang="pt-BR" dirty="0" err="1"/>
              <a:t>Scraping</a:t>
            </a:r>
            <a:r>
              <a:rPr lang="pt-BR" dirty="0"/>
              <a:t> do Airbnb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9BB31D6A-F44B-E049-22B8-C735B542DDA9}"/>
              </a:ext>
            </a:extLst>
          </p:cNvPr>
          <p:cNvSpPr txBox="1">
            <a:spLocks/>
          </p:cNvSpPr>
          <p:nvPr/>
        </p:nvSpPr>
        <p:spPr>
          <a:xfrm>
            <a:off x="310015" y="1372528"/>
            <a:ext cx="5431971" cy="5210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Dados em Formato JSON:</a:t>
            </a:r>
          </a:p>
          <a:p>
            <a:r>
              <a:rPr lang="pt-BR" sz="1600" dirty="0"/>
              <a:t>Ao realizar o web </a:t>
            </a:r>
            <a:r>
              <a:rPr lang="pt-BR" sz="1600" dirty="0" err="1"/>
              <a:t>scraping</a:t>
            </a:r>
            <a:r>
              <a:rPr lang="pt-BR" sz="1600" dirty="0"/>
              <a:t>, obtivemos os dados do Airbnb em formato JSON. Embora o JSON seja uma estrutura eficiente para armazenar dados, a análise e manipulação dessas informações são mais acessíveis em formato CSV. Portanto, a conversão era fundamental para avançarmos na nossa análise.</a:t>
            </a:r>
          </a:p>
          <a:p>
            <a:pPr marL="0" indent="0">
              <a:buNone/>
            </a:pPr>
            <a:r>
              <a:rPr lang="pt-BR" sz="1600" dirty="0"/>
              <a:t>Desafios de Organização:</a:t>
            </a:r>
          </a:p>
          <a:p>
            <a:r>
              <a:rPr lang="pt-BR" sz="1600" dirty="0"/>
              <a:t>A estrutura do JSON coletado apresentava uma organização diferente da que esperávamos. Isso resultou em um processo de conversão mais desafiador, pois precisávamos mapear corretamente os campos e seus valores para o formato adequado em CSV.</a:t>
            </a:r>
          </a:p>
          <a:p>
            <a:pPr marL="0" indent="0">
              <a:buNone/>
            </a:pPr>
            <a:r>
              <a:rPr lang="pt-BR" sz="1600" dirty="0"/>
              <a:t>Dificuldade de Otimização:</a:t>
            </a:r>
          </a:p>
          <a:p>
            <a:r>
              <a:rPr lang="pt-BR" sz="1600" dirty="0"/>
              <a:t>A quantidade de dados coletados foi considerável, o que aumentou a complexidade da conversão. A busca por otimização se tornou uma prioridade, uma vez que um processo ineficiente poderia comprometer a análise e o tempo necessário para concluir o projeto.</a:t>
            </a:r>
          </a:p>
        </p:txBody>
      </p:sp>
    </p:spTree>
    <p:extLst>
      <p:ext uri="{BB962C8B-B14F-4D97-AF65-F5344CB8AC3E}">
        <p14:creationId xmlns:p14="http://schemas.microsoft.com/office/powerpoint/2010/main" val="6913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1BD1EB-B9BD-2999-0445-31470E0FEC23}"/>
              </a:ext>
            </a:extLst>
          </p:cNvPr>
          <p:cNvCxnSpPr>
            <a:cxnSpLocks/>
          </p:cNvCxnSpPr>
          <p:nvPr/>
        </p:nvCxnSpPr>
        <p:spPr>
          <a:xfrm>
            <a:off x="3589650" y="4080609"/>
            <a:ext cx="0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82A3A92-6D25-B30F-514A-BC5F076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1732820-77C6-8A3D-D175-FE577B8F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6C4C3D-E85B-6998-A799-A1AFAE2F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C31448-6FCF-D488-3781-3A324C34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7</a:t>
            </a:fld>
            <a:endParaRPr lang="pt-B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0735A0-7AEA-558E-1B22-C1F28BD4255A}"/>
              </a:ext>
            </a:extLst>
          </p:cNvPr>
          <p:cNvSpPr/>
          <p:nvPr/>
        </p:nvSpPr>
        <p:spPr>
          <a:xfrm>
            <a:off x="632410" y="3703928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Coleta</a:t>
            </a:r>
            <a:endParaRPr lang="pt-BR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D239A7-07D1-120A-C43A-B530D112AE5F}"/>
              </a:ext>
            </a:extLst>
          </p:cNvPr>
          <p:cNvSpPr/>
          <p:nvPr/>
        </p:nvSpPr>
        <p:spPr>
          <a:xfrm>
            <a:off x="2605221" y="3269099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Limpeza</a:t>
            </a:r>
            <a:endParaRPr lang="pt-BR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80B20B-D679-2111-AA11-5880A9AA86A2}"/>
              </a:ext>
            </a:extLst>
          </p:cNvPr>
          <p:cNvSpPr/>
          <p:nvPr/>
        </p:nvSpPr>
        <p:spPr>
          <a:xfrm>
            <a:off x="3155369" y="4262150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Duplicatas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39D400-8AE6-B805-7518-4FB9545FC52C}"/>
              </a:ext>
            </a:extLst>
          </p:cNvPr>
          <p:cNvSpPr/>
          <p:nvPr/>
        </p:nvSpPr>
        <p:spPr>
          <a:xfrm>
            <a:off x="4249462" y="3269099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Valores Ausentes</a:t>
            </a:r>
            <a:endParaRPr lang="pt-BR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C70A8C-FE6B-A645-5A6C-1E5925E17B89}"/>
              </a:ext>
            </a:extLst>
          </p:cNvPr>
          <p:cNvSpPr/>
          <p:nvPr/>
        </p:nvSpPr>
        <p:spPr>
          <a:xfrm>
            <a:off x="5096750" y="4262150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0" i="0" dirty="0">
                <a:solidFill>
                  <a:srgbClr val="374151"/>
                </a:solidFill>
                <a:effectLst/>
                <a:latin typeface="Söhne"/>
              </a:rPr>
              <a:t>Padronização</a:t>
            </a:r>
            <a:endParaRPr lang="pt-BR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1D9B32-6AA9-2C6C-50A9-CE6141C4E3CB}"/>
              </a:ext>
            </a:extLst>
          </p:cNvPr>
          <p:cNvSpPr/>
          <p:nvPr/>
        </p:nvSpPr>
        <p:spPr>
          <a:xfrm>
            <a:off x="6057347" y="3269099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Transformação</a:t>
            </a:r>
            <a:endParaRPr lang="pt-BR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CE5FCC-2D88-FD85-31A7-2C9C249007BB}"/>
              </a:ext>
            </a:extLst>
          </p:cNvPr>
          <p:cNvSpPr/>
          <p:nvPr/>
        </p:nvSpPr>
        <p:spPr>
          <a:xfrm>
            <a:off x="6850584" y="4262150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Outliers</a:t>
            </a:r>
            <a:endParaRPr lang="pt-BR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28E462-B01F-4EB6-F2E8-773060672B9D}"/>
              </a:ext>
            </a:extLst>
          </p:cNvPr>
          <p:cNvSpPr/>
          <p:nvPr/>
        </p:nvSpPr>
        <p:spPr>
          <a:xfrm>
            <a:off x="10919519" y="3703928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Modelagem</a:t>
            </a:r>
            <a:endParaRPr lang="pt-BR" sz="12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365390-71DE-A497-BF39-3EC826375D60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39502" y="3857059"/>
            <a:ext cx="120866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7F5890-C599-3D68-0BBF-8AAA8F8E0DA6}"/>
              </a:ext>
            </a:extLst>
          </p:cNvPr>
          <p:cNvCxnSpPr>
            <a:cxnSpLocks/>
          </p:cNvCxnSpPr>
          <p:nvPr/>
        </p:nvCxnSpPr>
        <p:spPr>
          <a:xfrm>
            <a:off x="5532058" y="4080609"/>
            <a:ext cx="0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A7B95C-2068-B8C5-D4E1-9BB8CEE023A7}"/>
              </a:ext>
            </a:extLst>
          </p:cNvPr>
          <p:cNvCxnSpPr>
            <a:cxnSpLocks/>
          </p:cNvCxnSpPr>
          <p:nvPr/>
        </p:nvCxnSpPr>
        <p:spPr>
          <a:xfrm>
            <a:off x="7284865" y="4080609"/>
            <a:ext cx="0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B61A7D4-7EEF-17EC-AE90-513AB325DC54}"/>
              </a:ext>
            </a:extLst>
          </p:cNvPr>
          <p:cNvCxnSpPr>
            <a:cxnSpLocks/>
          </p:cNvCxnSpPr>
          <p:nvPr/>
        </p:nvCxnSpPr>
        <p:spPr>
          <a:xfrm>
            <a:off x="4683743" y="3857059"/>
            <a:ext cx="0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3E1689-2287-2CE1-DFB1-75EF0D99FE5C}"/>
              </a:ext>
            </a:extLst>
          </p:cNvPr>
          <p:cNvCxnSpPr>
            <a:cxnSpLocks/>
          </p:cNvCxnSpPr>
          <p:nvPr/>
        </p:nvCxnSpPr>
        <p:spPr>
          <a:xfrm>
            <a:off x="6491628" y="3857059"/>
            <a:ext cx="0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D4F9F1-16D9-7045-2373-FA7457C1350E}"/>
              </a:ext>
            </a:extLst>
          </p:cNvPr>
          <p:cNvCxnSpPr>
            <a:cxnSpLocks/>
          </p:cNvCxnSpPr>
          <p:nvPr/>
        </p:nvCxnSpPr>
        <p:spPr>
          <a:xfrm>
            <a:off x="15527110" y="4080609"/>
            <a:ext cx="0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9160DB7-3F4E-AC4B-150A-E3A8440F6199}"/>
              </a:ext>
            </a:extLst>
          </p:cNvPr>
          <p:cNvCxnSpPr>
            <a:cxnSpLocks/>
          </p:cNvCxnSpPr>
          <p:nvPr/>
        </p:nvCxnSpPr>
        <p:spPr>
          <a:xfrm>
            <a:off x="8977111" y="4080609"/>
            <a:ext cx="0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4E4925D-301E-74D5-41B6-7D1AF5E6CB40}"/>
              </a:ext>
            </a:extLst>
          </p:cNvPr>
          <p:cNvSpPr/>
          <p:nvPr/>
        </p:nvSpPr>
        <p:spPr>
          <a:xfrm>
            <a:off x="7992682" y="3269099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Variáveis Derivadas</a:t>
            </a:r>
            <a:endParaRPr lang="pt-BR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17F40A-EB44-171E-1458-6A15FF5CD331}"/>
              </a:ext>
            </a:extLst>
          </p:cNvPr>
          <p:cNvSpPr/>
          <p:nvPr/>
        </p:nvSpPr>
        <p:spPr>
          <a:xfrm>
            <a:off x="8542830" y="4262150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Segmentação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0E544C-DCF1-D737-A153-6C0D0B8C8F57}"/>
              </a:ext>
            </a:extLst>
          </p:cNvPr>
          <p:cNvSpPr/>
          <p:nvPr/>
        </p:nvSpPr>
        <p:spPr>
          <a:xfrm>
            <a:off x="9636923" y="3269099"/>
            <a:ext cx="1110293" cy="587960"/>
          </a:xfrm>
          <a:prstGeom prst="rect">
            <a:avLst/>
          </a:prstGeom>
          <a:solidFill>
            <a:srgbClr val="F0D5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0" i="0" dirty="0">
                <a:solidFill>
                  <a:srgbClr val="374151"/>
                </a:solidFill>
                <a:effectLst/>
                <a:latin typeface="Söhne"/>
              </a:rPr>
              <a:t>Exploração</a:t>
            </a:r>
            <a:endParaRPr lang="pt-BR" sz="12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DBFCA4-4850-2B8D-C488-8661BE5215FD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8426963" y="3857059"/>
            <a:ext cx="120866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71D7B5-28D6-5C64-F95B-034253F4D00D}"/>
              </a:ext>
            </a:extLst>
          </p:cNvPr>
          <p:cNvCxnSpPr>
            <a:cxnSpLocks/>
          </p:cNvCxnSpPr>
          <p:nvPr/>
        </p:nvCxnSpPr>
        <p:spPr>
          <a:xfrm>
            <a:off x="10071204" y="3857059"/>
            <a:ext cx="0" cy="1815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41285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335</TotalTime>
  <Words>589</Words>
  <Application>Microsoft Office PowerPoint</Application>
  <PresentationFormat>Widescreen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Tenorite</vt:lpstr>
      <vt:lpstr>Linha única</vt:lpstr>
      <vt:lpstr>Precin’b</vt:lpstr>
      <vt:lpstr>CONHEÇA A EQUIPE</vt:lpstr>
      <vt:lpstr>Resumo</vt:lpstr>
      <vt:lpstr>Desafios do Web scraping</vt:lpstr>
      <vt:lpstr>Complexibilidade do scraping</vt:lpstr>
      <vt:lpstr>PowerPoint Presentation</vt:lpstr>
      <vt:lpstr>Tratamento de Dados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Precin’b</dc:title>
  <dc:creator>Igor Vieira</dc:creator>
  <cp:lastModifiedBy>Igor Vieira</cp:lastModifiedBy>
  <cp:revision>1</cp:revision>
  <dcterms:created xsi:type="dcterms:W3CDTF">2023-07-27T21:36:51Z</dcterms:created>
  <dcterms:modified xsi:type="dcterms:W3CDTF">2023-07-28T11:10:31Z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