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9" r:id="rId7"/>
    <p:sldId id="298" r:id="rId8"/>
    <p:sldId id="261" r:id="rId9"/>
    <p:sldId id="289" r:id="rId10"/>
    <p:sldId id="294" r:id="rId11"/>
    <p:sldId id="295" r:id="rId12"/>
    <p:sldId id="264" r:id="rId13"/>
    <p:sldId id="296" r:id="rId14"/>
    <p:sldId id="297" r:id="rId15"/>
    <p:sldId id="283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2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20/03/2023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20/03/2023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2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3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7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75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2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Apresentação da api airbnb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Bruno Motta, Claudio Pickersgill Filho e Igor Vieira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B7CC-627F-11CD-BFE5-66A9300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Filtro(1/2)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A8AAC-0A64-602C-FADB-A28CD11B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2023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B7F93-8157-DCEB-138C-15BDB980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API Airbnb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522BC-1B7E-21F0-F4C0-A7140CBB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9E101E-26CD-3328-6847-E3709A76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683"/>
            <a:ext cx="5612934" cy="39764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3D6A46-3733-376A-1274-20BAB2497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9"/>
          <a:stretch/>
        </p:blipFill>
        <p:spPr>
          <a:xfrm>
            <a:off x="6587105" y="1816493"/>
            <a:ext cx="4978167" cy="3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B7CC-627F-11CD-BFE5-66A9300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Função Filtro(2/2)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A8AAC-0A64-602C-FADB-A28CD11B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</a:t>
            </a:r>
            <a:r>
              <a:rPr lang="pt-BR" dirty="0"/>
              <a:t>23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B7F93-8157-DCEB-138C-15BDB980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API Airbnb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522BC-1B7E-21F0-F4C0-A7140CBB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BF78D60-D5C6-3690-2050-8ED8B24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44" y="1746598"/>
            <a:ext cx="5892570" cy="46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 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8183" y="4040271"/>
            <a:ext cx="1828800" cy="343061"/>
          </a:xfrm>
        </p:spPr>
        <p:txBody>
          <a:bodyPr rtlCol="0"/>
          <a:lstStyle/>
          <a:p>
            <a:pPr rtl="0"/>
            <a:r>
              <a:rPr lang="pt-BR" dirty="0"/>
              <a:t>Bruno Motta</a:t>
            </a:r>
          </a:p>
          <a:p>
            <a:pPr rtl="0"/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598135" y="4167932"/>
            <a:ext cx="2057400" cy="343061"/>
          </a:xfrm>
        </p:spPr>
        <p:txBody>
          <a:bodyPr rtlCol="0"/>
          <a:lstStyle/>
          <a:p>
            <a:pPr rtl="0"/>
            <a:r>
              <a:rPr lang="pt-BR" dirty="0"/>
              <a:t>Data Scientist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57277" y="4054953"/>
            <a:ext cx="1828800" cy="343061"/>
          </a:xfrm>
        </p:spPr>
        <p:txBody>
          <a:bodyPr rtlCol="0"/>
          <a:lstStyle/>
          <a:p>
            <a:pPr rtl="0"/>
            <a:r>
              <a:rPr lang="pt-BR" dirty="0"/>
              <a:t>Claudio Pickersgill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947229" y="4182614"/>
            <a:ext cx="2057400" cy="343061"/>
          </a:xfrm>
        </p:spPr>
        <p:txBody>
          <a:bodyPr rtlCol="0"/>
          <a:lstStyle/>
          <a:p>
            <a:pPr rtl="0"/>
            <a:r>
              <a:rPr lang="pt-BR" dirty="0"/>
              <a:t>Data Scientist</a:t>
            </a: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538976" y="4045988"/>
            <a:ext cx="1947352" cy="343061"/>
          </a:xfrm>
        </p:spPr>
        <p:txBody>
          <a:bodyPr rtlCol="0"/>
          <a:lstStyle/>
          <a:p>
            <a:pPr rtl="0"/>
            <a:r>
              <a:rPr lang="pt-BR" dirty="0"/>
              <a:t>Igor Vieira</a:t>
            </a:r>
          </a:p>
          <a:p>
            <a:pPr rtl="0"/>
            <a:endParaRPr lang="pt-BR" dirty="0"/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425978" y="4218474"/>
            <a:ext cx="2057400" cy="343061"/>
          </a:xfrm>
        </p:spPr>
        <p:txBody>
          <a:bodyPr rtlCol="0"/>
          <a:lstStyle/>
          <a:p>
            <a:pPr rtl="0"/>
            <a:r>
              <a:rPr lang="pt-BR" dirty="0"/>
              <a:t>Data Scientist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API Airbnb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7C51D47-F0C8-0243-40FF-FE3053B8C526}"/>
              </a:ext>
            </a:extLst>
          </p:cNvPr>
          <p:cNvSpPr/>
          <p:nvPr/>
        </p:nvSpPr>
        <p:spPr>
          <a:xfrm>
            <a:off x="3101316" y="2584673"/>
            <a:ext cx="1028700" cy="111125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52FC474-7D26-20D9-FE88-11EAC68AC566}"/>
              </a:ext>
            </a:extLst>
          </p:cNvPr>
          <p:cNvSpPr/>
          <p:nvPr/>
        </p:nvSpPr>
        <p:spPr>
          <a:xfrm>
            <a:off x="5420212" y="2584673"/>
            <a:ext cx="1102930" cy="108099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3CE0B3F-3D4F-8115-485C-9D5703C2D5D1}"/>
              </a:ext>
            </a:extLst>
          </p:cNvPr>
          <p:cNvSpPr/>
          <p:nvPr/>
        </p:nvSpPr>
        <p:spPr>
          <a:xfrm>
            <a:off x="7903213" y="2513680"/>
            <a:ext cx="1102930" cy="110293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Utilizar alguma API com certo nível de proficiência.</a:t>
            </a:r>
          </a:p>
          <a:p>
            <a:pPr rtl="0"/>
            <a:r>
              <a:rPr lang="pt-BR" dirty="0"/>
              <a:t>Otimizar  as buscas por imóveis através de filtro “</a:t>
            </a:r>
            <a:r>
              <a:rPr lang="pt-BR" dirty="0" err="1"/>
              <a:t>codados</a:t>
            </a:r>
            <a:r>
              <a:rPr lang="pt-BR" dirty="0"/>
              <a:t>” pela equipe</a:t>
            </a:r>
          </a:p>
          <a:p>
            <a:pPr rtl="0"/>
            <a:r>
              <a:rPr lang="pt-BR" dirty="0"/>
              <a:t>Chegar mais perto de uma recomendação sobre medida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API Airbnb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62" y="2765522"/>
            <a:ext cx="2331720" cy="663478"/>
          </a:xfrm>
        </p:spPr>
        <p:txBody>
          <a:bodyPr rtlCol="0"/>
          <a:lstStyle/>
          <a:p>
            <a:pPr rtl="0"/>
            <a:r>
              <a:rPr lang="pt-BR" dirty="0"/>
              <a:t>Api oficial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0811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r>
              <a:rPr lang="pt-BR" dirty="0"/>
              <a:t>API Airbnb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9337C8A-2B5A-268D-B1A7-45FB88CBC10D}"/>
              </a:ext>
            </a:extLst>
          </p:cNvPr>
          <p:cNvSpPr txBox="1"/>
          <p:nvPr/>
        </p:nvSpPr>
        <p:spPr>
          <a:xfrm>
            <a:off x="1505462" y="3310390"/>
            <a:ext cx="2502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</a:t>
            </a:r>
            <a:r>
              <a:rPr lang="pt-BR" sz="1200" dirty="0" err="1"/>
              <a:t>www.airbnb.com.br</a:t>
            </a:r>
            <a:r>
              <a:rPr lang="pt-BR" sz="1200" dirty="0"/>
              <a:t>/</a:t>
            </a:r>
            <a:r>
              <a:rPr lang="pt-BR" sz="1200" dirty="0" err="1"/>
              <a:t>partner</a:t>
            </a:r>
            <a:endParaRPr lang="pt-BR" sz="12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659817A-1046-7D35-CEEA-E9D2EE50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26" y="2373236"/>
            <a:ext cx="5171330" cy="201948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ACFBD107-962E-6A5A-28BF-8B6F1BD5E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33" y="183768"/>
            <a:ext cx="5425635" cy="218946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F9839-2116-9AC3-4287-3121CD867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39" b="44513"/>
          <a:stretch/>
        </p:blipFill>
        <p:spPr>
          <a:xfrm>
            <a:off x="3121564" y="4616875"/>
            <a:ext cx="4164996" cy="165983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A6426A2-4C33-AC85-B523-EB1CE85CB1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076" r="4439" b="24"/>
          <a:stretch/>
        </p:blipFill>
        <p:spPr>
          <a:xfrm>
            <a:off x="7446559" y="4671984"/>
            <a:ext cx="4164996" cy="1373051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BCB84933-FC75-6949-4F76-C6C9C11F6380}"/>
              </a:ext>
            </a:extLst>
          </p:cNvPr>
          <p:cNvSpPr/>
          <p:nvPr/>
        </p:nvSpPr>
        <p:spPr>
          <a:xfrm>
            <a:off x="3371353" y="5446792"/>
            <a:ext cx="3915207" cy="341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11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25" y="739254"/>
            <a:ext cx="3395915" cy="490169"/>
          </a:xfrm>
        </p:spPr>
        <p:txBody>
          <a:bodyPr rtlCol="0">
            <a:normAutofit/>
          </a:bodyPr>
          <a:lstStyle/>
          <a:p>
            <a:pPr algn="ctr"/>
            <a:r>
              <a:rPr lang="pt-BR" dirty="0"/>
              <a:t>Api alternativa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API Airbnb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B5C123-CB49-4F33-7D68-F354A2C2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36" y="2058372"/>
            <a:ext cx="7821555" cy="36029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055F13-BD72-054B-5020-E5723C13BAB4}"/>
              </a:ext>
            </a:extLst>
          </p:cNvPr>
          <p:cNvSpPr txBox="1"/>
          <p:nvPr/>
        </p:nvSpPr>
        <p:spPr>
          <a:xfrm>
            <a:off x="5517498" y="615007"/>
            <a:ext cx="623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https://rapidapi.com/3b-data-3b-data-default/api/airbnb13</a:t>
            </a:r>
          </a:p>
        </p:txBody>
      </p:sp>
    </p:spTree>
    <p:extLst>
      <p:ext uri="{BB962C8B-B14F-4D97-AF65-F5344CB8AC3E}">
        <p14:creationId xmlns:p14="http://schemas.microsoft.com/office/powerpoint/2010/main" val="26973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pt-BR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pt-BR" dirty="0"/>
              <a:t>Importar bibliotecas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Dicionário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Função de busca, Check-in e checkout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r>
              <a:rPr lang="pt-BR" dirty="0"/>
              <a:t>Função filtro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Foram utilizadas as seguintes bibliotecas: </a:t>
            </a:r>
            <a:r>
              <a:rPr lang="pt-BR" dirty="0" err="1"/>
              <a:t>Requests,Pandas</a:t>
            </a:r>
            <a:r>
              <a:rPr lang="pt-BR" dirty="0"/>
              <a:t>, time, </a:t>
            </a:r>
            <a:r>
              <a:rPr lang="pt-BR" dirty="0" err="1"/>
              <a:t>tqdm</a:t>
            </a:r>
            <a:r>
              <a:rPr lang="pt-BR" dirty="0"/>
              <a:t>, </a:t>
            </a:r>
            <a:r>
              <a:rPr lang="pt-BR" dirty="0" err="1"/>
              <a:t>datetime</a:t>
            </a:r>
            <a:r>
              <a:rPr lang="pt-BR" dirty="0"/>
              <a:t>, </a:t>
            </a:r>
            <a:r>
              <a:rPr lang="pt-BR" dirty="0" err="1"/>
              <a:t>utils</a:t>
            </a:r>
            <a:r>
              <a:rPr lang="pt-BR" dirty="0"/>
              <a:t> e </a:t>
            </a:r>
            <a:r>
              <a:rPr lang="pt-BR" dirty="0" err="1"/>
              <a:t>ast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Foi necessário trazer da documentação para dentro do ambiente de trabalho a lista de </a:t>
            </a:r>
            <a:r>
              <a:rPr lang="pt-BR" dirty="0" err="1"/>
              <a:t>amenities</a:t>
            </a:r>
            <a:r>
              <a:rPr lang="pt-BR" dirty="0"/>
              <a:t> para poder correlacionar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1537" y="3710402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Para que o usuário dê entrada nos parâmetros desejados, bem como a data que deseja alugar os imóveis </a:t>
            </a:r>
          </a:p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Função que visa retornar resultados com as recomendações oriundas do algoritmo</a:t>
            </a:r>
          </a:p>
          <a:p>
            <a:pPr rtl="0"/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80" name="Espaço Reservado para Rodapé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API Airbnb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As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29760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dirty="0" err="1"/>
              <a:t>Requests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830028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Envia requisições GET/POST para os websites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126850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Pandas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1667882"/>
            <a:ext cx="5626325" cy="557950"/>
          </a:xfrm>
        </p:spPr>
        <p:txBody>
          <a:bodyPr rtlCol="0"/>
          <a:lstStyle/>
          <a:p>
            <a:pPr rtl="0"/>
            <a:r>
              <a:rPr lang="pt-BR" dirty="0"/>
              <a:t>Gerenciamento de </a:t>
            </a:r>
            <a:r>
              <a:rPr lang="pt-BR" dirty="0" err="1"/>
              <a:t>DataFrames</a:t>
            </a:r>
            <a:r>
              <a:rPr lang="pt-BR" dirty="0"/>
              <a:t>, muito utilizada para análise de dados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221351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Time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2602547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Funções relacionadas a tempo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304622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Tqdm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3417395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Barra de carregamento para laços no código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0811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r>
              <a:rPr lang="pt-BR" dirty="0"/>
              <a:t>API Airbnb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0441903D-58EA-3788-E0B1-E2A8D1FE7EE8}"/>
              </a:ext>
            </a:extLst>
          </p:cNvPr>
          <p:cNvSpPr txBox="1">
            <a:spLocks/>
          </p:cNvSpPr>
          <p:nvPr/>
        </p:nvSpPr>
        <p:spPr>
          <a:xfrm>
            <a:off x="5919680" y="386166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Date time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8C6DA788-FC9F-B588-A06E-7CC61253D35C}"/>
              </a:ext>
            </a:extLst>
          </p:cNvPr>
          <p:cNvSpPr txBox="1">
            <a:spLocks/>
          </p:cNvSpPr>
          <p:nvPr/>
        </p:nvSpPr>
        <p:spPr>
          <a:xfrm>
            <a:off x="5918447" y="559192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EF69AF1A-756B-1C00-45EF-CA33E7DF325A}"/>
              </a:ext>
            </a:extLst>
          </p:cNvPr>
          <p:cNvSpPr txBox="1">
            <a:spLocks/>
          </p:cNvSpPr>
          <p:nvPr/>
        </p:nvSpPr>
        <p:spPr>
          <a:xfrm>
            <a:off x="5918447" y="482947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Ast</a:t>
            </a:r>
            <a:endParaRPr lang="pt-BR" dirty="0"/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A8E4043E-E23F-F3C8-8FE8-374FAD52B160}"/>
              </a:ext>
            </a:extLst>
          </p:cNvPr>
          <p:cNvSpPr txBox="1">
            <a:spLocks/>
          </p:cNvSpPr>
          <p:nvPr/>
        </p:nvSpPr>
        <p:spPr>
          <a:xfrm>
            <a:off x="5919680" y="4363101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Utilizada para gestão de </a:t>
            </a:r>
            <a:r>
              <a:rPr lang="pt-BR" dirty="0" err="1"/>
              <a:t>timeframes</a:t>
            </a:r>
            <a:endParaRPr lang="pt-BR" dirty="0"/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A2069A1B-52BD-EEC8-5174-0B75EB18BA1D}"/>
              </a:ext>
            </a:extLst>
          </p:cNvPr>
          <p:cNvSpPr txBox="1">
            <a:spLocks/>
          </p:cNvSpPr>
          <p:nvPr/>
        </p:nvSpPr>
        <p:spPr>
          <a:xfrm>
            <a:off x="5919680" y="5234510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Auxilia na limpeza dos dados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1FD393FD-5199-DBF7-08F7-A1FC1E98C13E}"/>
              </a:ext>
            </a:extLst>
          </p:cNvPr>
          <p:cNvSpPr txBox="1">
            <a:spLocks/>
          </p:cNvSpPr>
          <p:nvPr/>
        </p:nvSpPr>
        <p:spPr>
          <a:xfrm>
            <a:off x="5919680" y="597542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Biblioteca interna que visa a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60CB6E0-5DBA-8EAF-2E4A-D88299B5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utilização das ferramentas e objetivos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7EF041D-F538-C3F2-C6D7-AEFECE415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Função busca com parâmetros 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95F9A3AC-3282-7A4D-6D2E-AA9F21020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8919" y="3833813"/>
            <a:ext cx="2351088" cy="1998662"/>
          </a:xfr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FD6A521-CA20-BDAA-581F-B5C2B434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Inserção das variáveis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031A4E5-2B91-238E-1FDD-960AB0BCBD3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Função Filtro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A3801D19-3096-1074-BEF5-1827880F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2023</a:t>
            </a:r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1884EC48-439A-6DE9-5ED7-BB98DC7A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API Airbnb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AA4713A-F44F-ACFD-FBFD-4E84B7B0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pPr rtl="0"/>
              <a:t>7</a:t>
            </a:fld>
            <a:endParaRPr lang="en-US" dirty="0"/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93F3FFE2-A438-E2C4-CC41-F204769891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3917189"/>
            <a:ext cx="2895600" cy="1831910"/>
          </a:xfrm>
          <a:prstGeom prst="rect">
            <a:avLst/>
          </a:prstGeom>
        </p:spPr>
      </p:pic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2D5A6E9A-2BED-B05C-7280-066C382B897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8066088" y="4049019"/>
            <a:ext cx="2882900" cy="15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3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302" y="540374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Função busca com parâmetros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6F00DCA-E098-E5D3-54D7-71AE2EB70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EEA81E3-A6DA-7135-BC90-94E3FF73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02" y="1681407"/>
            <a:ext cx="5928788" cy="50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98" y="376523"/>
            <a:ext cx="5431971" cy="846301"/>
          </a:xfrm>
        </p:spPr>
        <p:txBody>
          <a:bodyPr rtlCol="0">
            <a:normAutofit/>
          </a:bodyPr>
          <a:lstStyle/>
          <a:p>
            <a:r>
              <a:rPr lang="pt-BR" dirty="0"/>
              <a:t>Inserção das variáveis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B5021A3-D911-1A46-1473-40E979F22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94E23055-5731-72C8-D81C-E13457C35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1D6D4202-F34C-E675-3EA1-753E8FD965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CE71A9B-F73D-52C7-6DA9-6C67F06EB0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EAE0532E-99A5-2431-75D2-BB759731F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84FA397-2306-3939-E68C-518746CCBF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4A30D19-3A06-E3F3-0724-FE79E180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03" y="1513000"/>
            <a:ext cx="6786880" cy="50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609</TotalTime>
  <Words>307</Words>
  <Application>Microsoft Macintosh PowerPoint</Application>
  <PresentationFormat>Widescreen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Linha única</vt:lpstr>
      <vt:lpstr>Apresentação da api airbnb</vt:lpstr>
      <vt:lpstr>Objetivos</vt:lpstr>
      <vt:lpstr>Api oficial</vt:lpstr>
      <vt:lpstr>Api alternativa</vt:lpstr>
      <vt:lpstr>Etapas</vt:lpstr>
      <vt:lpstr>As bibliotecas</vt:lpstr>
      <vt:lpstr>A utilização das ferramentas e objetivos</vt:lpstr>
      <vt:lpstr>Função busca com parâmetros </vt:lpstr>
      <vt:lpstr>Inserção das variáveis</vt:lpstr>
      <vt:lpstr>Função Filtro(1/2) </vt:lpstr>
      <vt:lpstr>Função Filtro(2/2) </vt:lpstr>
      <vt:lpstr>CONHEÇA A EQUIPE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api airbnb</dc:title>
  <dc:creator>Igor Vieira</dc:creator>
  <cp:lastModifiedBy>Bruno Motta</cp:lastModifiedBy>
  <cp:revision>7</cp:revision>
  <dcterms:created xsi:type="dcterms:W3CDTF">2023-03-16T14:02:04Z</dcterms:created>
  <dcterms:modified xsi:type="dcterms:W3CDTF">2023-03-20T11:23:00Z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