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35a13e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35a13e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35a13e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35a13e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35a13e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35a13e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35a13e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35a13e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35a13e4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35a13e4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35a13e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35a13e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35a13e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35a13e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35a13e4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35a13e4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35a13e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35a13e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35a13e4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35a13e4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35a13e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35a13e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35a13e4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35a13e4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35a13e4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35a13e4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35a13e4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35a13e4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35a13e4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35a13e4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35a13e4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35a13e4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35a13e4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35a13e4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35a13e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35a13e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35a13e4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35a13e4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35a13e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35a13e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35a13e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35a13e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35a13e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35a13e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35a13e4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35a13e4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35a13e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35a13e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Reader Preferences on Goodreads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Choi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1: Solution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 bar plotting publication year vs total ratings count per year.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Colors indicate top 5 most popular books and all other books published that year.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Hovering over bar shows year, total ratings count for that year, and the top five most popular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axes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Years 1800-2017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Discrete color map with</a:t>
            </a:r>
            <a:br>
              <a:rPr lang="en"/>
            </a:br>
            <a:r>
              <a:rPr lang="en"/>
              <a:t>blue as “other” to separate</a:t>
            </a:r>
            <a:br>
              <a:rPr lang="en"/>
            </a:br>
            <a:r>
              <a:rPr lang="en"/>
              <a:t>from green-&gt;red.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175" y="3014377"/>
            <a:ext cx="5192000" cy="19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 1: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Immediately obvious that newer books are significantly more popular than older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graphs, when evenly spaced with linear axes, also gives the ability to sum up areas visually.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tell by glancing at 1990-2017 that total area is far greater than 1800-1990.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Earlier years, particularly before 1980, also have much less blue than later years.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= other books. This means that earlier years are dominanted by 3-5 books. Many older books, “classics”, have fallen out of popularity or have simply been forgotten by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To Kill a Mockingbird occupies about 75% of all ratings in the year 1960.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2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775"/>
            <a:ext cx="8839198" cy="309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2: Solution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 plotting book publication year vs average rating.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top 300 books are plotted.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because the focus is on the most well known popular books and also to reduce clutter.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Reduction major technique employed for many of these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channel to indicate popularity of book. Radius is scaled linearly.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map to indicate period that book was published.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Tooltip important here to find </a:t>
            </a:r>
            <a:br>
              <a:rPr lang="en"/>
            </a:br>
            <a:r>
              <a:rPr lang="en"/>
              <a:t>which books are which.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books are</a:t>
            </a:r>
            <a:br>
              <a:rPr lang="en"/>
            </a:br>
            <a:r>
              <a:rPr lang="en"/>
              <a:t>labeled to give context.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to view hidden points.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850" y="3118750"/>
            <a:ext cx="5022276" cy="17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2: Findings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visualization shows very clearly how much more popular the most popular books are compared to the 200th-300th most popular.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Harry Potter, Hunger Games, Twilight, The Great Gatsby, To Kill a Mockingbird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scaling of radius allows direct comparison of most popular vs less popular.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 does not always equal high regard.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Great Gatsby and Animal Farm both score under 4 (mean) despite being some of the most popular books ever written.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Reinforces point that newer books are significantly more popular than older books.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Periods are subjectively defined but still give insight when trying to categorize books.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3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13" y="1017451"/>
            <a:ext cx="7178376" cy="3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3: Solution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and whisker plot showing the distribution of ratings for each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all the basic aspects of a box and whisker plot: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Boxes = median, 75th percentile, 25th percentile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Stems and whiskers = Extreme edges, usually defined as 75th/25th +/- 1.5*IQR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 = outliers. Points that exist outside of the whiskers aka really good or really bad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for top 300 books, top 1.5k books, and top 10k books.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plots to show how distribution changes as</a:t>
            </a:r>
            <a:br>
              <a:rPr lang="en"/>
            </a:br>
            <a:r>
              <a:rPr lang="en"/>
              <a:t>different levels of popularity is applied.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same period categories from viz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to expand on points from viz 2</a:t>
            </a:r>
            <a:br>
              <a:rPr lang="en"/>
            </a:br>
            <a:r>
              <a:rPr lang="en"/>
              <a:t>and give bigger picture thru statistics.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25" y="2951300"/>
            <a:ext cx="3829299" cy="20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 3: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Distributions show that older books are generally less well regarded amongst Goodread users than newer books, particularly from late 20th century and 21st century.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it be because of younger users who have a natural distaste for Shakespeare and Dickinson?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then, average rating  range is fairly tight, with extreme ranges being no greater than 3.3 and 4.6.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outliers in lower extremity of 21 century. Could symbolize lower quality pulp fiction that is popular but not considered good writing.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and whisker plots generally good for bringing a story together and making conclusions that other visualizations might simply only be alluding to.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4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30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4: Solution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visualization 2, uses scatter plot to show year of first publication vs average rating of authors.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same channels as viz 2: size +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difference is that color now encodes number of books published.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a relationship between darker colors and larger circles can be established alongside</a:t>
            </a:r>
            <a:br>
              <a:rPr lang="en"/>
            </a:br>
            <a:r>
              <a:rPr lang="en"/>
              <a:t>year and average rating.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interaction</a:t>
            </a:r>
            <a:br>
              <a:rPr lang="en"/>
            </a:br>
            <a:r>
              <a:rPr lang="en"/>
              <a:t>important here as larger</a:t>
            </a:r>
            <a:br>
              <a:rPr lang="en"/>
            </a:br>
            <a:r>
              <a:rPr lang="en"/>
              <a:t>circles can occlude smaller</a:t>
            </a:r>
            <a:br>
              <a:rPr lang="en"/>
            </a:br>
            <a:r>
              <a:rPr lang="en"/>
              <a:t>ones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00" y="2929750"/>
            <a:ext cx="5394649" cy="19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7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Goodreads is a social cataloging site for books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catalogue and rate all the books you have read and share them with friends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look up almost any book ever published and see how other people have rated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with Amazon and serves as an excellent way to discover new books through recommendations.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900" y="1583876"/>
            <a:ext cx="3256275" cy="26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249" y="3117699"/>
            <a:ext cx="2721275" cy="1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Visualization 4: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visualization 2, newer authors are by far more popular.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scaling in this plot compared to viz 2 show that when ratings are aggregated, authors like J.K. Rowling are even more dominant than other authors.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popularity does not necessarily correlate to higher average rating. In fact, no real correlation can be seen except that the highest rated authors do tend to be highly prolific.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map used shows what should be an obvious correlation between number of books published and total popularity (number of ratings) but the relationship is not 1 to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map also allows smaller circles to sit on top of larger ones, giving clarity to circles that would have otherwise been hidden with viz 2’s color map.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5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" y="1117900"/>
            <a:ext cx="8839199" cy="381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5: Solution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+ Scatter Plot that tracks the progress of an author’s career.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point represents a book released by an author and the number of ratings it got on Goodreads (popularity).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ratings are log scaled.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here because of large difference in #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used to differentiate </a:t>
            </a:r>
            <a:br>
              <a:rPr lang="en"/>
            </a:br>
            <a:r>
              <a:rPr lang="en"/>
              <a:t>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Hovering over author will</a:t>
            </a:r>
            <a:br>
              <a:rPr lang="en"/>
            </a:br>
            <a:r>
              <a:rPr lang="en"/>
              <a:t>highlight path of author’s career.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show basic author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Agatha Christie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shows top 30 or so authors.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675" y="2879825"/>
            <a:ext cx="4866400" cy="2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5: Findings 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popular authors tend to find their greatest success early in their career.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exception of Agatha Christie and Arthur Conan Doyle, the most read 19th century/early 20th  century authors tend to mainly  focus on a couple important works while late 20th century/21st century authors tend to be more prolific.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vast majority of major authors tend to have one or two books that define their entire career (Dostoyevsky’s Crime and Punishment and Brothers Kara..)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hard about best choice of idiom for this plot.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had to do again, might use multiple line plots instead to reduce clutter.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Clutter is a major limitation since adding more than 30 authors will result in hundreds of points and criss crossing lines. Need to find a better idiom and still somehow preserve temporal attribute.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62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was a (moderately) avid reader and used Goodreads extensively to find new books.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loved the classics and split a lot of my reading between classics and contemporary novels.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Wanted to explore the popularity of classics compared to contemporary novels and see if classics are still read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focus is on the relationship between date of publication, number of ratings (popularity), average rating of book on Goodreads, and books/authors.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considered but chose not to pursue: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Genres/Tags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Recommendations/Similarity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625" y="1109250"/>
            <a:ext cx="2067900" cy="331842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620625" y="4427675"/>
            <a:ext cx="206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My all-time favorite book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51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is mainly targeted at book publishers, users of Goodreads, or simply anyone who enjoys reading.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to discover what the most popular and highly rated books and authors on Goodreads are and how they compare to other books and authors.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discover, enjoy, search, and enjoy!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machine learning or recommendation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Simply a way for users to find out more about their favorite books.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550" y="1109250"/>
            <a:ext cx="3340800" cy="187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775" y="3147830"/>
            <a:ext cx="28575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 sz="2400"/>
              <a:t>(https://github.com/zygmuntz/goodbooks-10k)</a:t>
            </a:r>
            <a:endParaRPr sz="24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acquired from Github through user Zygmuntz’s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scrapped the data from Goodreads and graciously provided data for recommendation system practice.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consists of the 10k most popular books on Goodreads as of 2017.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contains 6 million user ratings but not used because more for recommender system purposes.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books combined contains over 540 million ratings so user ratings scrapped is only small subset.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contains five tables: books, book_tags, ratings, tags, to_read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purposes of this project, only book is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 somewhat relates to genre which isn’t purpose of these visualizations.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Data Wrangling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features used: author, title, original_publication_year, ratings_count, ratings_1, ratings_2,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features like ISBN and image_url were not important. Image_url was considered to make scatter points prettier but did not want to require access to internet or to mass download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features: average_rating (weighted), main_author, nth_release,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grouped features also added for some visualizations such as most popular books by year and most popular book by author.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preprocessing was done using Pandas and Numpy to easy integration with Bokeh.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today’s readers, how popular are classics compared to contemporary books?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most popular books of all time and is there a relationship between popularity and average rating on Goodreads?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certain periods of literature better regarded than others? How do 19th century books stack up against contemporary 21st century books and 20th century books?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Who are the most popular authors? Are the most popular authors also the most prolific or highly rated?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authors’ careers evolve over time? Which authors tend to hit their “peak” at certain points and which authors tend to have steady popularity throughout their entire career?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7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visualization was created for each task, giving a total of five visualizations.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Heavy EDA was needed and took a large amount of my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Trends were not easy to find and took a bit of analysis to discover interesting things to plot.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focus specifically on time vs popularity or time vs rating.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Bokeh was used to create the visualizations.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700" y="922613"/>
            <a:ext cx="30289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1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5" y="1473082"/>
            <a:ext cx="8065525" cy="29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