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 graphical user interface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Capable of more complex filters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Capable of decoding data payloads of encryption keys can be identified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can be used to capture and analyze data packets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utilize Lipcap to capture data packets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command-line interface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suited for simple filters and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efficient at decoding data payloads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intrusive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