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domain/apis.google.com" TargetMode="External"/><Relationship Id="rId4" Type="http://schemas.openxmlformats.org/officeDocument/2006/relationships/hyperlink" Target="https://www.virustotal.com/gui/url/11c4f346050f46a47ae190d60a4c5b355ccd621fe758d6201009e3a64ecbea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After utilizing the VirusTotal tool to analyze the hashed file I can confidently say that the file is malicious.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VirusTotal vendor score ranked 56/69 indicating that 56 vendors have flagged the file as being </a:t>
            </a:r>
            <a:r>
              <a:rPr lang="en">
                <a:solidFill>
                  <a:srgbClr val="434343"/>
                </a:solidFill>
              </a:rPr>
              <a:t>malicious</a:t>
            </a:r>
            <a:r>
              <a:rPr lang="en">
                <a:solidFill>
                  <a:srgbClr val="434343"/>
                </a:solidFill>
              </a:rPr>
              <a:t> in nature (most prominently that the file is malware)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VirusTotal community score ranked at a -84 indicating that the overwhelming majority of reviewers have a consensus that the hashed file is malicious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Review of the community forums made indications that the file is malware that generates a “backdoor”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The VirusTotal Detection menu indicates the most popular threat label is “trojan” as well as showcasing the vast majority of vendor analysis identified the hashed file as a threat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Further analysis should be conducted, however, </a:t>
            </a:r>
            <a:r>
              <a:rPr lang="en">
                <a:solidFill>
                  <a:srgbClr val="434343"/>
                </a:solidFill>
              </a:rPr>
              <a:t>quarantine</a:t>
            </a:r>
            <a:r>
              <a:rPr lang="en">
                <a:solidFill>
                  <a:srgbClr val="434343"/>
                </a:solidFill>
              </a:rPr>
              <a:t> of the infected workstation is highly recommended.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Attacker was attempting to capture credential information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 tools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Involved Host IP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172.253.62.94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Contacted Domain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apis.google.com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Potentially compromised IP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http://org.misecure.com/index.html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SHA-1 </a:t>
            </a:r>
            <a:r>
              <a:rPr lang="en" sz="1000">
                <a:solidFill>
                  <a:srgbClr val="20242C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8f35a9e70dbec8f1904991773f394cd4f9a07f5e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