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1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7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575E-325C-424E-A11C-7C00BDF73AD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469A-B524-4341-AE43-DF6F99BC4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2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2607" y="1461049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우편번호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65108" y="4241942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23901" y="1470906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4785932" y="2380004"/>
            <a:ext cx="1167284" cy="345241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9" name="직선 연결선 8"/>
          <p:cNvCxnSpPr>
            <a:stCxn id="4" idx="3"/>
            <a:endCxn id="6" idx="1"/>
          </p:cNvCxnSpPr>
          <p:nvPr/>
        </p:nvCxnSpPr>
        <p:spPr>
          <a:xfrm>
            <a:off x="2727539" y="1590514"/>
            <a:ext cx="2096362" cy="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  <a:stCxn id="6" idx="2"/>
            <a:endCxn id="7" idx="0"/>
          </p:cNvCxnSpPr>
          <p:nvPr/>
        </p:nvCxnSpPr>
        <p:spPr>
          <a:xfrm>
            <a:off x="5336367" y="1729836"/>
            <a:ext cx="33207" cy="650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2"/>
            <a:endCxn id="5" idx="0"/>
          </p:cNvCxnSpPr>
          <p:nvPr/>
        </p:nvCxnSpPr>
        <p:spPr>
          <a:xfrm>
            <a:off x="5369574" y="2725245"/>
            <a:ext cx="8000" cy="1516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93474" y="431937"/>
            <a:ext cx="2173928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우편번호코드</a:t>
            </a:r>
          </a:p>
        </p:txBody>
      </p:sp>
      <p:sp>
        <p:nvSpPr>
          <p:cNvPr id="16" name="타원 15"/>
          <p:cNvSpPr/>
          <p:nvPr/>
        </p:nvSpPr>
        <p:spPr>
          <a:xfrm>
            <a:off x="137091" y="985256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시도</a:t>
            </a:r>
          </a:p>
        </p:txBody>
      </p:sp>
      <p:sp>
        <p:nvSpPr>
          <p:cNvPr id="17" name="타원 16"/>
          <p:cNvSpPr/>
          <p:nvPr/>
        </p:nvSpPr>
        <p:spPr>
          <a:xfrm>
            <a:off x="137091" y="1605066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구군</a:t>
            </a:r>
          </a:p>
        </p:txBody>
      </p:sp>
      <p:sp>
        <p:nvSpPr>
          <p:cNvPr id="18" name="타원 17"/>
          <p:cNvSpPr/>
          <p:nvPr/>
        </p:nvSpPr>
        <p:spPr>
          <a:xfrm>
            <a:off x="1752519" y="2029270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번지</a:t>
            </a:r>
          </a:p>
        </p:txBody>
      </p:sp>
      <p:sp>
        <p:nvSpPr>
          <p:cNvPr id="19" name="타원 18"/>
          <p:cNvSpPr/>
          <p:nvPr/>
        </p:nvSpPr>
        <p:spPr>
          <a:xfrm>
            <a:off x="350415" y="2029270"/>
            <a:ext cx="1035720" cy="3236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동</a:t>
            </a:r>
          </a:p>
        </p:txBody>
      </p:sp>
      <p:cxnSp>
        <p:nvCxnSpPr>
          <p:cNvPr id="21" name="직선 연결선 20"/>
          <p:cNvCxnSpPr>
            <a:stCxn id="4" idx="0"/>
            <a:endCxn id="15" idx="4"/>
          </p:cNvCxnSpPr>
          <p:nvPr/>
        </p:nvCxnSpPr>
        <p:spPr>
          <a:xfrm flipH="1" flipV="1">
            <a:off x="1580438" y="755600"/>
            <a:ext cx="634635" cy="70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6" idx="6"/>
          </p:cNvCxnSpPr>
          <p:nvPr/>
        </p:nvCxnSpPr>
        <p:spPr>
          <a:xfrm flipH="1" flipV="1">
            <a:off x="1172811" y="1147088"/>
            <a:ext cx="529794" cy="31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1"/>
            <a:endCxn id="17" idx="6"/>
          </p:cNvCxnSpPr>
          <p:nvPr/>
        </p:nvCxnSpPr>
        <p:spPr>
          <a:xfrm flipH="1">
            <a:off x="1172811" y="1590514"/>
            <a:ext cx="529796" cy="17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9" idx="7"/>
          </p:cNvCxnSpPr>
          <p:nvPr/>
        </p:nvCxnSpPr>
        <p:spPr>
          <a:xfrm flipH="1">
            <a:off x="1234457" y="1749083"/>
            <a:ext cx="468150" cy="3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18" idx="0"/>
          </p:cNvCxnSpPr>
          <p:nvPr/>
        </p:nvCxnSpPr>
        <p:spPr>
          <a:xfrm>
            <a:off x="2215073" y="1719979"/>
            <a:ext cx="55306" cy="30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246394" y="199810"/>
            <a:ext cx="896075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주소</a:t>
            </a:r>
          </a:p>
        </p:txBody>
      </p:sp>
      <p:sp>
        <p:nvSpPr>
          <p:cNvPr id="33" name="타원 32"/>
          <p:cNvSpPr/>
          <p:nvPr/>
        </p:nvSpPr>
        <p:spPr>
          <a:xfrm>
            <a:off x="3789145" y="532057"/>
            <a:ext cx="896075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이름</a:t>
            </a:r>
          </a:p>
        </p:txBody>
      </p:sp>
      <p:sp>
        <p:nvSpPr>
          <p:cNvPr id="34" name="타원 33"/>
          <p:cNvSpPr/>
          <p:nvPr/>
        </p:nvSpPr>
        <p:spPr>
          <a:xfrm>
            <a:off x="6417367" y="632128"/>
            <a:ext cx="2136173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우편번호 코드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5007157" y="465574"/>
            <a:ext cx="1207918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연락처</a:t>
            </a:r>
          </a:p>
        </p:txBody>
      </p:sp>
      <p:sp>
        <p:nvSpPr>
          <p:cNvPr id="36" name="타원 35"/>
          <p:cNvSpPr/>
          <p:nvPr/>
        </p:nvSpPr>
        <p:spPr>
          <a:xfrm>
            <a:off x="4222877" y="157123"/>
            <a:ext cx="896075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암호</a:t>
            </a:r>
          </a:p>
        </p:txBody>
      </p:sp>
      <p:sp>
        <p:nvSpPr>
          <p:cNvPr id="37" name="타원 36"/>
          <p:cNvSpPr/>
          <p:nvPr/>
        </p:nvSpPr>
        <p:spPr>
          <a:xfrm>
            <a:off x="2993484" y="1006512"/>
            <a:ext cx="1733206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고객아이디</a:t>
            </a:r>
          </a:p>
        </p:txBody>
      </p:sp>
      <p:sp>
        <p:nvSpPr>
          <p:cNvPr id="38" name="타원 37"/>
          <p:cNvSpPr/>
          <p:nvPr/>
        </p:nvSpPr>
        <p:spPr>
          <a:xfrm>
            <a:off x="6617222" y="1082177"/>
            <a:ext cx="1165186" cy="3236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가입일</a:t>
            </a:r>
            <a:endParaRPr lang="ko-KR" altLang="en-US" sz="1600" dirty="0"/>
          </a:p>
        </p:txBody>
      </p:sp>
      <p:cxnSp>
        <p:nvCxnSpPr>
          <p:cNvPr id="42" name="직선 연결선 41"/>
          <p:cNvCxnSpPr>
            <a:stCxn id="6" idx="0"/>
            <a:endCxn id="33" idx="5"/>
          </p:cNvCxnSpPr>
          <p:nvPr/>
        </p:nvCxnSpPr>
        <p:spPr>
          <a:xfrm flipH="1" flipV="1">
            <a:off x="4553993" y="808321"/>
            <a:ext cx="782374" cy="66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6" idx="0"/>
            <a:endCxn id="36" idx="5"/>
          </p:cNvCxnSpPr>
          <p:nvPr/>
        </p:nvCxnSpPr>
        <p:spPr>
          <a:xfrm flipH="1" flipV="1">
            <a:off x="4987725" y="433387"/>
            <a:ext cx="348642" cy="103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6" idx="0"/>
            <a:endCxn id="35" idx="4"/>
          </p:cNvCxnSpPr>
          <p:nvPr/>
        </p:nvCxnSpPr>
        <p:spPr>
          <a:xfrm flipV="1">
            <a:off x="5336367" y="789237"/>
            <a:ext cx="274749" cy="68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0"/>
            <a:endCxn id="32" idx="2"/>
          </p:cNvCxnSpPr>
          <p:nvPr/>
        </p:nvCxnSpPr>
        <p:spPr>
          <a:xfrm flipV="1">
            <a:off x="5336367" y="361642"/>
            <a:ext cx="910027" cy="110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6" idx="0"/>
          </p:cNvCxnSpPr>
          <p:nvPr/>
        </p:nvCxnSpPr>
        <p:spPr>
          <a:xfrm flipV="1">
            <a:off x="5336367" y="801835"/>
            <a:ext cx="1048382" cy="6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6" idx="0"/>
            <a:endCxn id="38" idx="2"/>
          </p:cNvCxnSpPr>
          <p:nvPr/>
        </p:nvCxnSpPr>
        <p:spPr>
          <a:xfrm flipV="1">
            <a:off x="5336367" y="1244009"/>
            <a:ext cx="1280855" cy="22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stCxn id="6" idx="0"/>
            <a:endCxn id="37" idx="6"/>
          </p:cNvCxnSpPr>
          <p:nvPr/>
        </p:nvCxnSpPr>
        <p:spPr>
          <a:xfrm flipH="1" flipV="1">
            <a:off x="4726690" y="1168344"/>
            <a:ext cx="609677" cy="30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522806" y="1924577"/>
            <a:ext cx="1233344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주문일</a:t>
            </a:r>
          </a:p>
        </p:txBody>
      </p:sp>
      <p:sp>
        <p:nvSpPr>
          <p:cNvPr id="57" name="타원 56"/>
          <p:cNvSpPr/>
          <p:nvPr/>
        </p:nvSpPr>
        <p:spPr>
          <a:xfrm>
            <a:off x="2554869" y="2392546"/>
            <a:ext cx="1552174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주문수령</a:t>
            </a:r>
          </a:p>
        </p:txBody>
      </p:sp>
      <p:sp>
        <p:nvSpPr>
          <p:cNvPr id="58" name="타원 57"/>
          <p:cNvSpPr/>
          <p:nvPr/>
        </p:nvSpPr>
        <p:spPr>
          <a:xfrm>
            <a:off x="1874908" y="2874765"/>
            <a:ext cx="2077533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주문처리여부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6209407" y="1707286"/>
            <a:ext cx="1984281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주문일련번호</a:t>
            </a:r>
          </a:p>
        </p:txBody>
      </p:sp>
      <p:sp>
        <p:nvSpPr>
          <p:cNvPr id="60" name="타원 59"/>
          <p:cNvSpPr/>
          <p:nvPr/>
        </p:nvSpPr>
        <p:spPr>
          <a:xfrm>
            <a:off x="6716119" y="2200524"/>
            <a:ext cx="1431941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상품코드</a:t>
            </a:r>
            <a:endParaRPr lang="ko-KR" altLang="en-US" sz="1600" dirty="0"/>
          </a:p>
        </p:txBody>
      </p:sp>
      <p:sp>
        <p:nvSpPr>
          <p:cNvPr id="61" name="타원 60"/>
          <p:cNvSpPr/>
          <p:nvPr/>
        </p:nvSpPr>
        <p:spPr>
          <a:xfrm>
            <a:off x="6868839" y="2614080"/>
            <a:ext cx="1747778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고객아이디</a:t>
            </a:r>
            <a:endParaRPr lang="ko-KR" altLang="en-US" sz="1600" dirty="0"/>
          </a:p>
        </p:txBody>
      </p:sp>
      <p:sp>
        <p:nvSpPr>
          <p:cNvPr id="62" name="타원 61"/>
          <p:cNvSpPr/>
          <p:nvPr/>
        </p:nvSpPr>
        <p:spPr>
          <a:xfrm>
            <a:off x="6408909" y="3019317"/>
            <a:ext cx="1804937" cy="345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상품사이즈</a:t>
            </a:r>
            <a:endParaRPr lang="ko-KR" altLang="en-US" sz="1600" dirty="0"/>
          </a:p>
        </p:txBody>
      </p:sp>
      <p:cxnSp>
        <p:nvCxnSpPr>
          <p:cNvPr id="64" name="직선 연결선 63"/>
          <p:cNvCxnSpPr>
            <a:stCxn id="7" idx="1"/>
            <a:endCxn id="56" idx="6"/>
          </p:cNvCxnSpPr>
          <p:nvPr/>
        </p:nvCxnSpPr>
        <p:spPr>
          <a:xfrm flipH="1" flipV="1">
            <a:off x="4756150" y="2097197"/>
            <a:ext cx="29782" cy="4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7" idx="1"/>
            <a:endCxn id="57" idx="6"/>
          </p:cNvCxnSpPr>
          <p:nvPr/>
        </p:nvCxnSpPr>
        <p:spPr>
          <a:xfrm flipH="1">
            <a:off x="4107043" y="2552625"/>
            <a:ext cx="678889" cy="12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7" idx="1"/>
            <a:endCxn id="58" idx="6"/>
          </p:cNvCxnSpPr>
          <p:nvPr/>
        </p:nvCxnSpPr>
        <p:spPr>
          <a:xfrm flipH="1">
            <a:off x="3952441" y="2552625"/>
            <a:ext cx="833491" cy="49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7" idx="3"/>
            <a:endCxn id="59" idx="2"/>
          </p:cNvCxnSpPr>
          <p:nvPr/>
        </p:nvCxnSpPr>
        <p:spPr>
          <a:xfrm flipV="1">
            <a:off x="5953216" y="1879906"/>
            <a:ext cx="256191" cy="67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7" idx="3"/>
            <a:endCxn id="60" idx="2"/>
          </p:cNvCxnSpPr>
          <p:nvPr/>
        </p:nvCxnSpPr>
        <p:spPr>
          <a:xfrm flipV="1">
            <a:off x="5953216" y="2373144"/>
            <a:ext cx="762903" cy="17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" idx="3"/>
            <a:endCxn id="61" idx="2"/>
          </p:cNvCxnSpPr>
          <p:nvPr/>
        </p:nvCxnSpPr>
        <p:spPr>
          <a:xfrm>
            <a:off x="5953216" y="2552625"/>
            <a:ext cx="915623" cy="2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" idx="3"/>
            <a:endCxn id="62" idx="2"/>
          </p:cNvCxnSpPr>
          <p:nvPr/>
        </p:nvCxnSpPr>
        <p:spPr>
          <a:xfrm>
            <a:off x="5953216" y="2552625"/>
            <a:ext cx="455693" cy="63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470310" y="4071617"/>
            <a:ext cx="149483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상품코드</a:t>
            </a:r>
          </a:p>
        </p:txBody>
      </p:sp>
      <p:sp>
        <p:nvSpPr>
          <p:cNvPr id="78" name="타원 77"/>
          <p:cNvSpPr/>
          <p:nvPr/>
        </p:nvSpPr>
        <p:spPr>
          <a:xfrm>
            <a:off x="1792499" y="4443260"/>
            <a:ext cx="149483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상품명</a:t>
            </a:r>
          </a:p>
        </p:txBody>
      </p:sp>
      <p:sp>
        <p:nvSpPr>
          <p:cNvPr id="79" name="타원 78"/>
          <p:cNvSpPr/>
          <p:nvPr/>
        </p:nvSpPr>
        <p:spPr>
          <a:xfrm>
            <a:off x="1494636" y="4845896"/>
            <a:ext cx="197978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등록상품구분</a:t>
            </a:r>
          </a:p>
        </p:txBody>
      </p:sp>
      <p:sp>
        <p:nvSpPr>
          <p:cNvPr id="80" name="타원 79"/>
          <p:cNvSpPr/>
          <p:nvPr/>
        </p:nvSpPr>
        <p:spPr>
          <a:xfrm>
            <a:off x="2466300" y="5304076"/>
            <a:ext cx="1589198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상품원가</a:t>
            </a:r>
            <a:endParaRPr lang="ko-KR" altLang="en-US" sz="1600" dirty="0"/>
          </a:p>
        </p:txBody>
      </p:sp>
      <p:sp>
        <p:nvSpPr>
          <p:cNvPr id="81" name="타원 80"/>
          <p:cNvSpPr/>
          <p:nvPr/>
        </p:nvSpPr>
        <p:spPr>
          <a:xfrm>
            <a:off x="2900859" y="5781763"/>
            <a:ext cx="1690953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상품판매가</a:t>
            </a:r>
          </a:p>
        </p:txBody>
      </p:sp>
      <p:sp>
        <p:nvSpPr>
          <p:cNvPr id="82" name="타원 81"/>
          <p:cNvSpPr/>
          <p:nvPr/>
        </p:nvSpPr>
        <p:spPr>
          <a:xfrm>
            <a:off x="4856359" y="5781763"/>
            <a:ext cx="1690953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상품내용</a:t>
            </a:r>
          </a:p>
        </p:txBody>
      </p:sp>
      <p:sp>
        <p:nvSpPr>
          <p:cNvPr id="83" name="타원 82"/>
          <p:cNvSpPr/>
          <p:nvPr/>
        </p:nvSpPr>
        <p:spPr>
          <a:xfrm>
            <a:off x="6305062" y="5519999"/>
            <a:ext cx="2033215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상품이미지명</a:t>
            </a:r>
            <a:endParaRPr lang="ko-KR" altLang="en-US" sz="1600" dirty="0"/>
          </a:p>
        </p:txBody>
      </p:sp>
      <p:sp>
        <p:nvSpPr>
          <p:cNvPr id="84" name="타원 83"/>
          <p:cNvSpPr/>
          <p:nvPr/>
        </p:nvSpPr>
        <p:spPr>
          <a:xfrm>
            <a:off x="6465791" y="5117363"/>
            <a:ext cx="1791830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사이즈 시작</a:t>
            </a:r>
          </a:p>
        </p:txBody>
      </p:sp>
      <p:sp>
        <p:nvSpPr>
          <p:cNvPr id="85" name="타원 84"/>
          <p:cNvSpPr/>
          <p:nvPr/>
        </p:nvSpPr>
        <p:spPr>
          <a:xfrm>
            <a:off x="6615495" y="4721421"/>
            <a:ext cx="1690953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사이즈 끝</a:t>
            </a:r>
          </a:p>
        </p:txBody>
      </p:sp>
      <p:sp>
        <p:nvSpPr>
          <p:cNvPr id="86" name="타원 85"/>
          <p:cNvSpPr/>
          <p:nvPr/>
        </p:nvSpPr>
        <p:spPr>
          <a:xfrm>
            <a:off x="6983209" y="4318785"/>
            <a:ext cx="931401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수량</a:t>
            </a:r>
            <a:endParaRPr lang="ko-KR" altLang="en-US" sz="1600" dirty="0"/>
          </a:p>
        </p:txBody>
      </p:sp>
      <p:sp>
        <p:nvSpPr>
          <p:cNvPr id="87" name="타원 86"/>
          <p:cNvSpPr/>
          <p:nvPr/>
        </p:nvSpPr>
        <p:spPr>
          <a:xfrm>
            <a:off x="2725128" y="3791301"/>
            <a:ext cx="2240572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사용 유무</a:t>
            </a:r>
          </a:p>
        </p:txBody>
      </p:sp>
      <p:sp>
        <p:nvSpPr>
          <p:cNvPr id="88" name="타원 87"/>
          <p:cNvSpPr/>
          <p:nvPr/>
        </p:nvSpPr>
        <p:spPr>
          <a:xfrm>
            <a:off x="6801550" y="3880918"/>
            <a:ext cx="1188156" cy="36195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등록일</a:t>
            </a:r>
          </a:p>
        </p:txBody>
      </p:sp>
      <p:cxnSp>
        <p:nvCxnSpPr>
          <p:cNvPr id="90" name="직선 연결선 89"/>
          <p:cNvCxnSpPr>
            <a:endCxn id="87" idx="5"/>
          </p:cNvCxnSpPr>
          <p:nvPr/>
        </p:nvCxnSpPr>
        <p:spPr>
          <a:xfrm flipH="1" flipV="1">
            <a:off x="4637576" y="4100249"/>
            <a:ext cx="227530" cy="14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5" idx="1"/>
            <a:endCxn id="77" idx="6"/>
          </p:cNvCxnSpPr>
          <p:nvPr/>
        </p:nvCxnSpPr>
        <p:spPr>
          <a:xfrm flipH="1" flipV="1">
            <a:off x="2965142" y="4252595"/>
            <a:ext cx="1899966" cy="11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" idx="1"/>
            <a:endCxn id="78" idx="6"/>
          </p:cNvCxnSpPr>
          <p:nvPr/>
        </p:nvCxnSpPr>
        <p:spPr>
          <a:xfrm flipH="1">
            <a:off x="3287331" y="4371407"/>
            <a:ext cx="1577777" cy="25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5" idx="1"/>
            <a:endCxn id="79" idx="6"/>
          </p:cNvCxnSpPr>
          <p:nvPr/>
        </p:nvCxnSpPr>
        <p:spPr>
          <a:xfrm flipH="1">
            <a:off x="3474418" y="4371407"/>
            <a:ext cx="1390690" cy="65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5" idx="1"/>
            <a:endCxn id="80" idx="6"/>
          </p:cNvCxnSpPr>
          <p:nvPr/>
        </p:nvCxnSpPr>
        <p:spPr>
          <a:xfrm flipH="1">
            <a:off x="4055498" y="4371407"/>
            <a:ext cx="809610" cy="11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5" idx="2"/>
            <a:endCxn id="81" idx="7"/>
          </p:cNvCxnSpPr>
          <p:nvPr/>
        </p:nvCxnSpPr>
        <p:spPr>
          <a:xfrm flipH="1">
            <a:off x="4344178" y="4500872"/>
            <a:ext cx="1033396" cy="133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5" idx="2"/>
            <a:endCxn id="82" idx="1"/>
          </p:cNvCxnSpPr>
          <p:nvPr/>
        </p:nvCxnSpPr>
        <p:spPr>
          <a:xfrm flipH="1">
            <a:off x="5103993" y="4500872"/>
            <a:ext cx="273581" cy="133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5" idx="2"/>
            <a:endCxn id="83" idx="2"/>
          </p:cNvCxnSpPr>
          <p:nvPr/>
        </p:nvCxnSpPr>
        <p:spPr>
          <a:xfrm>
            <a:off x="5377574" y="4500872"/>
            <a:ext cx="927488" cy="120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" idx="2"/>
            <a:endCxn id="84" idx="2"/>
          </p:cNvCxnSpPr>
          <p:nvPr/>
        </p:nvCxnSpPr>
        <p:spPr>
          <a:xfrm>
            <a:off x="5377574" y="4500872"/>
            <a:ext cx="1088217" cy="79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" idx="2"/>
            <a:endCxn id="85" idx="2"/>
          </p:cNvCxnSpPr>
          <p:nvPr/>
        </p:nvCxnSpPr>
        <p:spPr>
          <a:xfrm>
            <a:off x="5377574" y="4500872"/>
            <a:ext cx="1237921" cy="40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" idx="3"/>
            <a:endCxn id="88" idx="2"/>
          </p:cNvCxnSpPr>
          <p:nvPr/>
        </p:nvCxnSpPr>
        <p:spPr>
          <a:xfrm flipV="1">
            <a:off x="5890040" y="4061896"/>
            <a:ext cx="911510" cy="30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5" idx="3"/>
            <a:endCxn id="86" idx="2"/>
          </p:cNvCxnSpPr>
          <p:nvPr/>
        </p:nvCxnSpPr>
        <p:spPr>
          <a:xfrm>
            <a:off x="5890040" y="4371407"/>
            <a:ext cx="1093169" cy="12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845F181-359A-450A-99F1-FD30DFDECC33}"/>
              </a:ext>
            </a:extLst>
          </p:cNvPr>
          <p:cNvSpPr/>
          <p:nvPr/>
        </p:nvSpPr>
        <p:spPr>
          <a:xfrm>
            <a:off x="9463556" y="1474369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직업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89CA87-2B94-4435-A606-671B783C5DAC}"/>
              </a:ext>
            </a:extLst>
          </p:cNvPr>
          <p:cNvSpPr/>
          <p:nvPr/>
        </p:nvSpPr>
        <p:spPr>
          <a:xfrm>
            <a:off x="9136741" y="5729601"/>
            <a:ext cx="1024932" cy="258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C2671FD-C089-43FB-BEF1-9C3FD1F0AA3C}"/>
              </a:ext>
            </a:extLst>
          </p:cNvPr>
          <p:cNvCxnSpPr>
            <a:cxnSpLocks/>
            <a:stCxn id="89" idx="1"/>
            <a:endCxn id="6" idx="3"/>
          </p:cNvCxnSpPr>
          <p:nvPr/>
        </p:nvCxnSpPr>
        <p:spPr>
          <a:xfrm flipH="1" flipV="1">
            <a:off x="5848833" y="1600371"/>
            <a:ext cx="3614723" cy="3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F27B5844-2F53-45F5-9C9B-81B66E32D985}"/>
              </a:ext>
            </a:extLst>
          </p:cNvPr>
          <p:cNvSpPr/>
          <p:nvPr/>
        </p:nvSpPr>
        <p:spPr>
          <a:xfrm>
            <a:off x="8755288" y="3229828"/>
            <a:ext cx="1958221" cy="462970"/>
          </a:xfrm>
          <a:prstGeom prst="diamon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입출고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2EC49F8-0CC1-4FEF-BF13-F55C70680CF0}"/>
              </a:ext>
            </a:extLst>
          </p:cNvPr>
          <p:cNvCxnSpPr>
            <a:cxnSpLocks/>
            <a:stCxn id="91" idx="0"/>
            <a:endCxn id="95" idx="2"/>
          </p:cNvCxnSpPr>
          <p:nvPr/>
        </p:nvCxnSpPr>
        <p:spPr>
          <a:xfrm flipV="1">
            <a:off x="9649207" y="3692798"/>
            <a:ext cx="85192" cy="203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A0E9C44-715D-4669-9C8E-07F8E49B5F65}"/>
              </a:ext>
            </a:extLst>
          </p:cNvPr>
          <p:cNvCxnSpPr>
            <a:cxnSpLocks/>
            <a:stCxn id="95" idx="0"/>
            <a:endCxn id="89" idx="2"/>
          </p:cNvCxnSpPr>
          <p:nvPr/>
        </p:nvCxnSpPr>
        <p:spPr>
          <a:xfrm flipV="1">
            <a:off x="9734399" y="1733299"/>
            <a:ext cx="241623" cy="1496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F3A53102-4268-4D8E-8078-59A46CF2BC32}"/>
              </a:ext>
            </a:extLst>
          </p:cNvPr>
          <p:cNvSpPr/>
          <p:nvPr/>
        </p:nvSpPr>
        <p:spPr>
          <a:xfrm>
            <a:off x="10420516" y="380349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직업 코드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4286F28-0A28-47AE-B35C-70CD4BB55115}"/>
              </a:ext>
            </a:extLst>
          </p:cNvPr>
          <p:cNvSpPr/>
          <p:nvPr/>
        </p:nvSpPr>
        <p:spPr>
          <a:xfrm>
            <a:off x="8697400" y="502025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직업 이름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7FD707E-C7DC-4F96-9B5E-003490B936D0}"/>
              </a:ext>
            </a:extLst>
          </p:cNvPr>
          <p:cNvSpPr/>
          <p:nvPr/>
        </p:nvSpPr>
        <p:spPr>
          <a:xfrm>
            <a:off x="7972663" y="1049122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사용여부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6BA965-5B28-42FA-94C3-DECFA8D16662}"/>
              </a:ext>
            </a:extLst>
          </p:cNvPr>
          <p:cNvSpPr/>
          <p:nvPr/>
        </p:nvSpPr>
        <p:spPr>
          <a:xfrm>
            <a:off x="10517112" y="871770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등록일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8057802-1B05-4FCF-9F8F-943384383324}"/>
              </a:ext>
            </a:extLst>
          </p:cNvPr>
          <p:cNvSpPr/>
          <p:nvPr/>
        </p:nvSpPr>
        <p:spPr>
          <a:xfrm>
            <a:off x="10533127" y="1756559"/>
            <a:ext cx="1626177" cy="32366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등록자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422FF36-57A4-419B-A721-9AF6F02D6ACF}"/>
              </a:ext>
            </a:extLst>
          </p:cNvPr>
          <p:cNvCxnSpPr>
            <a:cxnSpLocks/>
            <a:endCxn id="104" idx="4"/>
          </p:cNvCxnSpPr>
          <p:nvPr/>
        </p:nvCxnSpPr>
        <p:spPr>
          <a:xfrm flipH="1" flipV="1">
            <a:off x="8785752" y="1372785"/>
            <a:ext cx="686171" cy="6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5D02793-66DA-40D6-A484-EC6070EB0C11}"/>
              </a:ext>
            </a:extLst>
          </p:cNvPr>
          <p:cNvCxnSpPr>
            <a:cxnSpLocks/>
            <a:stCxn id="89" idx="0"/>
            <a:endCxn id="103" idx="4"/>
          </p:cNvCxnSpPr>
          <p:nvPr/>
        </p:nvCxnSpPr>
        <p:spPr>
          <a:xfrm flipH="1" flipV="1">
            <a:off x="9510489" y="825688"/>
            <a:ext cx="465533" cy="64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BC33261-B690-4BBA-A048-ECD6242B00CB}"/>
              </a:ext>
            </a:extLst>
          </p:cNvPr>
          <p:cNvCxnSpPr>
            <a:cxnSpLocks/>
            <a:stCxn id="89" idx="0"/>
            <a:endCxn id="101" idx="3"/>
          </p:cNvCxnSpPr>
          <p:nvPr/>
        </p:nvCxnSpPr>
        <p:spPr>
          <a:xfrm flipV="1">
            <a:off x="9976022" y="656613"/>
            <a:ext cx="682642" cy="81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4D24B1-11EF-497F-BA2F-783ACFD852C3}"/>
              </a:ext>
            </a:extLst>
          </p:cNvPr>
          <p:cNvCxnSpPr>
            <a:cxnSpLocks/>
            <a:stCxn id="89" idx="0"/>
            <a:endCxn id="106" idx="3"/>
          </p:cNvCxnSpPr>
          <p:nvPr/>
        </p:nvCxnSpPr>
        <p:spPr>
          <a:xfrm flipV="1">
            <a:off x="9976022" y="1148034"/>
            <a:ext cx="779238" cy="32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47C3B6C-818E-49DE-BB9A-E66FE0A7FEF6}"/>
              </a:ext>
            </a:extLst>
          </p:cNvPr>
          <p:cNvCxnSpPr>
            <a:cxnSpLocks/>
            <a:stCxn id="89" idx="3"/>
            <a:endCxn id="108" idx="2"/>
          </p:cNvCxnSpPr>
          <p:nvPr/>
        </p:nvCxnSpPr>
        <p:spPr>
          <a:xfrm>
            <a:off x="10488488" y="1603834"/>
            <a:ext cx="44639" cy="31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6F65919-4D16-4365-BC91-B1E579845E14}"/>
              </a:ext>
            </a:extLst>
          </p:cNvPr>
          <p:cNvSpPr/>
          <p:nvPr/>
        </p:nvSpPr>
        <p:spPr>
          <a:xfrm>
            <a:off x="10526993" y="5554303"/>
            <a:ext cx="1626177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창고 코드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330FA1B-7E5B-4BC0-94DD-69E4F09C3C15}"/>
              </a:ext>
            </a:extLst>
          </p:cNvPr>
          <p:cNvSpPr/>
          <p:nvPr/>
        </p:nvSpPr>
        <p:spPr>
          <a:xfrm>
            <a:off x="10526994" y="6039797"/>
            <a:ext cx="1626177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 이름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3562EE7-BB2E-4EEF-A75E-3FC14E0473E4}"/>
              </a:ext>
            </a:extLst>
          </p:cNvPr>
          <p:cNvSpPr/>
          <p:nvPr/>
        </p:nvSpPr>
        <p:spPr>
          <a:xfrm>
            <a:off x="7021588" y="6064040"/>
            <a:ext cx="1902150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창고 책임자</a:t>
            </a:r>
            <a:endParaRPr lang="ko-KR" altLang="en-US" sz="16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AD54DDE-137F-426C-8E25-706C45ACFE3A}"/>
              </a:ext>
            </a:extLst>
          </p:cNvPr>
          <p:cNvSpPr/>
          <p:nvPr/>
        </p:nvSpPr>
        <p:spPr>
          <a:xfrm>
            <a:off x="9683918" y="6451501"/>
            <a:ext cx="2142684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창고 설치일자</a:t>
            </a:r>
            <a:endParaRPr lang="ko-KR" altLang="en-US" sz="1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D935F45-A6B7-4778-AEAB-23D5C1D3059C}"/>
              </a:ext>
            </a:extLst>
          </p:cNvPr>
          <p:cNvSpPr/>
          <p:nvPr/>
        </p:nvSpPr>
        <p:spPr>
          <a:xfrm>
            <a:off x="8057741" y="6514901"/>
            <a:ext cx="1626177" cy="32366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창고 위치</a:t>
            </a:r>
            <a:endParaRPr lang="ko-KR" altLang="en-US" sz="1600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E23650-7339-4645-924D-B1F61C3F4F84}"/>
              </a:ext>
            </a:extLst>
          </p:cNvPr>
          <p:cNvCxnSpPr>
            <a:cxnSpLocks/>
            <a:stCxn id="117" idx="2"/>
            <a:endCxn id="91" idx="3"/>
          </p:cNvCxnSpPr>
          <p:nvPr/>
        </p:nvCxnSpPr>
        <p:spPr>
          <a:xfrm flipH="1">
            <a:off x="10161673" y="5716135"/>
            <a:ext cx="365320" cy="14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5A3A632-D0CD-4211-AE04-2AD2D139C369}"/>
              </a:ext>
            </a:extLst>
          </p:cNvPr>
          <p:cNvCxnSpPr>
            <a:cxnSpLocks/>
            <a:stCxn id="91" idx="3"/>
            <a:endCxn id="118" idx="2"/>
          </p:cNvCxnSpPr>
          <p:nvPr/>
        </p:nvCxnSpPr>
        <p:spPr>
          <a:xfrm>
            <a:off x="10161673" y="5859066"/>
            <a:ext cx="365321" cy="34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00E32C1-178A-4327-A155-845C6267A1FE}"/>
              </a:ext>
            </a:extLst>
          </p:cNvPr>
          <p:cNvCxnSpPr>
            <a:cxnSpLocks/>
            <a:stCxn id="91" idx="2"/>
            <a:endCxn id="120" idx="1"/>
          </p:cNvCxnSpPr>
          <p:nvPr/>
        </p:nvCxnSpPr>
        <p:spPr>
          <a:xfrm>
            <a:off x="9649207" y="5988531"/>
            <a:ext cx="348500" cy="51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2068C15-B5DC-4294-A30B-2DF42DB39B67}"/>
              </a:ext>
            </a:extLst>
          </p:cNvPr>
          <p:cNvCxnSpPr>
            <a:cxnSpLocks/>
            <a:stCxn id="91" idx="2"/>
            <a:endCxn id="121" idx="0"/>
          </p:cNvCxnSpPr>
          <p:nvPr/>
        </p:nvCxnSpPr>
        <p:spPr>
          <a:xfrm flipH="1">
            <a:off x="8870830" y="5988531"/>
            <a:ext cx="778377" cy="52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C81F1A1-35EE-4173-BED9-209C974681A1}"/>
              </a:ext>
            </a:extLst>
          </p:cNvPr>
          <p:cNvCxnSpPr>
            <a:cxnSpLocks/>
            <a:stCxn id="91" idx="1"/>
            <a:endCxn id="119" idx="0"/>
          </p:cNvCxnSpPr>
          <p:nvPr/>
        </p:nvCxnSpPr>
        <p:spPr>
          <a:xfrm flipH="1">
            <a:off x="7972663" y="5859066"/>
            <a:ext cx="1164078" cy="20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B076AEE7-2FAB-4739-9716-50BE4051AF30}"/>
              </a:ext>
            </a:extLst>
          </p:cNvPr>
          <p:cNvSpPr/>
          <p:nvPr/>
        </p:nvSpPr>
        <p:spPr>
          <a:xfrm>
            <a:off x="10317343" y="3617160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입출고 번호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0216CFC5-ABA9-46A2-8AB3-46C131FB6C96}"/>
              </a:ext>
            </a:extLst>
          </p:cNvPr>
          <p:cNvSpPr/>
          <p:nvPr/>
        </p:nvSpPr>
        <p:spPr>
          <a:xfrm>
            <a:off x="6716119" y="3458466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입출고 번호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049CA54-4B0E-43EA-8794-2499F5C739CD}"/>
              </a:ext>
            </a:extLst>
          </p:cNvPr>
          <p:cNvSpPr/>
          <p:nvPr/>
        </p:nvSpPr>
        <p:spPr>
          <a:xfrm>
            <a:off x="10253015" y="4028864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</a:t>
            </a:r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86A7E00-E249-47AA-ABA3-CE9DD0250788}"/>
              </a:ext>
            </a:extLst>
          </p:cNvPr>
          <p:cNvSpPr/>
          <p:nvPr/>
        </p:nvSpPr>
        <p:spPr>
          <a:xfrm>
            <a:off x="10327354" y="4438913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 </a:t>
            </a:r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2477B4C-AFC5-4ABA-B3B7-7CCEAB1635C3}"/>
              </a:ext>
            </a:extLst>
          </p:cNvPr>
          <p:cNvSpPr/>
          <p:nvPr/>
        </p:nvSpPr>
        <p:spPr>
          <a:xfrm>
            <a:off x="10194949" y="4921544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입출고 구분</a:t>
            </a:r>
            <a:endParaRPr lang="ko-KR" altLang="en-US" sz="16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EA89EA7-BF3F-4991-BD13-7B47710723DA}"/>
              </a:ext>
            </a:extLst>
          </p:cNvPr>
          <p:cNvSpPr/>
          <p:nvPr/>
        </p:nvSpPr>
        <p:spPr>
          <a:xfrm>
            <a:off x="10253015" y="2964033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입출고 날짜</a:t>
            </a:r>
            <a:endParaRPr lang="ko-KR" altLang="en-US" sz="16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50ED2AD-FB96-4318-A2FA-532CB630B23D}"/>
              </a:ext>
            </a:extLst>
          </p:cNvPr>
          <p:cNvSpPr/>
          <p:nvPr/>
        </p:nvSpPr>
        <p:spPr>
          <a:xfrm>
            <a:off x="10187229" y="2479517"/>
            <a:ext cx="1958221" cy="3236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입출고 수량</a:t>
            </a:r>
            <a:endParaRPr lang="ko-KR" altLang="en-US" sz="16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7A507F9-CBA4-4F3A-AC00-C95AEB071048}"/>
              </a:ext>
            </a:extLst>
          </p:cNvPr>
          <p:cNvCxnSpPr>
            <a:cxnSpLocks/>
            <a:stCxn id="129" idx="6"/>
            <a:endCxn id="95" idx="1"/>
          </p:cNvCxnSpPr>
          <p:nvPr/>
        </p:nvCxnSpPr>
        <p:spPr>
          <a:xfrm flipV="1">
            <a:off x="8674340" y="3461313"/>
            <a:ext cx="80948" cy="15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5A04B93-ED89-4CEC-A90B-46EDC898C1B8}"/>
              </a:ext>
            </a:extLst>
          </p:cNvPr>
          <p:cNvCxnSpPr>
            <a:cxnSpLocks/>
            <a:stCxn id="132" idx="2"/>
            <a:endCxn id="95" idx="2"/>
          </p:cNvCxnSpPr>
          <p:nvPr/>
        </p:nvCxnSpPr>
        <p:spPr>
          <a:xfrm flipH="1" flipV="1">
            <a:off x="9734399" y="3692798"/>
            <a:ext cx="460550" cy="139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EFAAD54-A269-4E54-94AB-92B79ADF5E9B}"/>
              </a:ext>
            </a:extLst>
          </p:cNvPr>
          <p:cNvCxnSpPr>
            <a:cxnSpLocks/>
            <a:stCxn id="131" idx="2"/>
            <a:endCxn id="95" idx="2"/>
          </p:cNvCxnSpPr>
          <p:nvPr/>
        </p:nvCxnSpPr>
        <p:spPr>
          <a:xfrm flipH="1" flipV="1">
            <a:off x="9734399" y="3692798"/>
            <a:ext cx="592955" cy="90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23DB12-A825-45E0-9FCD-4DCA6DDFE553}"/>
              </a:ext>
            </a:extLst>
          </p:cNvPr>
          <p:cNvCxnSpPr>
            <a:cxnSpLocks/>
            <a:stCxn id="130" idx="2"/>
            <a:endCxn id="95" idx="2"/>
          </p:cNvCxnSpPr>
          <p:nvPr/>
        </p:nvCxnSpPr>
        <p:spPr>
          <a:xfrm flipH="1" flipV="1">
            <a:off x="9734399" y="3692798"/>
            <a:ext cx="518616" cy="49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D58DDD6A-C418-44E3-A0CE-0CA47927DD56}"/>
              </a:ext>
            </a:extLst>
          </p:cNvPr>
          <p:cNvCxnSpPr>
            <a:cxnSpLocks/>
            <a:stCxn id="128" idx="2"/>
            <a:endCxn id="95" idx="2"/>
          </p:cNvCxnSpPr>
          <p:nvPr/>
        </p:nvCxnSpPr>
        <p:spPr>
          <a:xfrm flipH="1" flipV="1">
            <a:off x="9734399" y="3692798"/>
            <a:ext cx="582944" cy="8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BD90BF7-8F8D-4D60-B4E3-9903A345E74C}"/>
              </a:ext>
            </a:extLst>
          </p:cNvPr>
          <p:cNvCxnSpPr>
            <a:cxnSpLocks/>
            <a:stCxn id="95" idx="0"/>
            <a:endCxn id="134" idx="2"/>
          </p:cNvCxnSpPr>
          <p:nvPr/>
        </p:nvCxnSpPr>
        <p:spPr>
          <a:xfrm flipV="1">
            <a:off x="9734399" y="2641349"/>
            <a:ext cx="452830" cy="5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E48304B-930F-4447-9AB1-694DA36915AB}"/>
              </a:ext>
            </a:extLst>
          </p:cNvPr>
          <p:cNvCxnSpPr>
            <a:cxnSpLocks/>
            <a:stCxn id="95" idx="3"/>
            <a:endCxn id="133" idx="4"/>
          </p:cNvCxnSpPr>
          <p:nvPr/>
        </p:nvCxnSpPr>
        <p:spPr>
          <a:xfrm flipV="1">
            <a:off x="10713509" y="3287696"/>
            <a:ext cx="518617" cy="17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8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</Words>
  <Application>Microsoft Office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HKIT</cp:lastModifiedBy>
  <cp:revision>13</cp:revision>
  <dcterms:created xsi:type="dcterms:W3CDTF">2018-06-04T03:26:27Z</dcterms:created>
  <dcterms:modified xsi:type="dcterms:W3CDTF">2022-05-26T07:18:03Z</dcterms:modified>
</cp:coreProperties>
</file>