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118FD-B4B3-4C49-8A08-CDE96FEA3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42F81-DADC-4919-99E4-70C6D4BA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1540D-B94C-4D8C-82D6-C3A5ABFC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3CF3D-2913-4305-B8C4-BA73A31D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51F77-E823-4A2A-A917-C25B3D8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7FDBC-F9DC-41D4-994A-52D4448C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74F7E-A37B-4558-9568-2FACD487B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33865-4C15-4B02-8806-A1CDB822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121E1-ADCA-4ADA-B7F4-D5EA4414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36625-BDF1-4013-8B9B-C5387C67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0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0ECBA-E6FD-4171-AB93-08C0AC9A9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7E88C-554B-4CA2-B694-640ACCA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478EF-7915-45CE-9461-BC3E801E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BAFA0E-42DA-4BF1-BFC1-8A105F43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E4A9C-8E2D-4007-8017-2EC4A236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5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B64AC-3914-420E-8025-7A4BD505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91686-D7BF-4532-AFBB-CB2C52FD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97127-7F1E-47E4-BA2E-DE50B9A4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E1F42-3B04-4096-9BEE-53C4F958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B867A-47EF-42C4-AF75-15B25A5D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7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39533-8217-4E87-A379-B69D2805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3567C-AEC2-468F-BB05-57A9360A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5D9F5-CEA8-4B3D-A454-3AEC3AF5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6AAE8-0BB8-4265-9FE6-30C37987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05038-C88A-4CD8-8D3C-D98A66BD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BEAE-46A7-456B-831E-DC44AFA5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0D3E7-E44E-4C73-98F9-0D3AE07D1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22275-0D8B-464F-8338-D2D4CA34B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0FC9F-687E-443E-BAB6-5249BB37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9B5E5-1E8C-4910-9970-82AE2C4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00CF2-B16B-4F7C-8922-B214E2D2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9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647D-A432-4BAF-8A31-7A9A33AA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276D9-EF62-4068-BA5A-FA4A33CA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81429-EEF2-42AD-A76F-07734EA5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94D3E-A237-4BE6-9FD1-6A01B78A5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F6F2F-F2F6-47DE-A039-2DDE475FF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8E351E-B0D7-4C36-9722-0545F6E7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FF96C9-DFA3-475B-AF05-5928D17D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17EE6C-EF9D-4420-8578-C57DF1F3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75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3FDC1-2493-4F3B-8B20-ADD1F9E7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A6861-E983-4510-B7EE-BE396F76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5369D-81EC-4D71-9B6B-9794812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1155CE-EFC7-49FB-A858-162FA4F7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B4591A-1A1A-4455-8834-439A853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D0058-EF4D-4D6C-BB5D-0DCB025D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CCE9E-BECD-48A2-92CF-C1F83CA2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AA11-D14E-4F6C-912B-5398C815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DA280-A3F7-4943-8FDA-8BF5F908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7EB27F-A58C-4494-B87A-2D3AA314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79E12-2A4A-444C-925A-87B92EB0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10336-9881-4B7E-B969-E8CA6006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99429-BF73-4772-B627-FCBBC371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8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3B0FC-7525-4A9C-B85F-DB30BA46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DD2CF-6A11-4B9E-B36B-B953E046D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8F62E-0F30-4D5B-8B31-E54B960E8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A5BCE-5EE9-4A57-8E06-EA124319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52F67-1C05-4721-A6DE-73197F47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805EB-1CC1-4085-9A48-55BB2C58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738040-A5EF-45F3-A893-D968FCCD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09F6-AD65-4AE6-A416-DE176566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F4972-9B1E-4A80-A2A3-1D7167101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B404-17FA-4AC7-9EAC-C99D4A21A379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F064BA-1EEB-47E1-819B-15677859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AA679-79C4-4B70-BF4A-AA9F242F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C00E-49F3-4663-9128-55F73211F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2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0AA1452-3E9C-47AD-8DE8-69152A6ABA67}"/>
              </a:ext>
            </a:extLst>
          </p:cNvPr>
          <p:cNvGrpSpPr/>
          <p:nvPr/>
        </p:nvGrpSpPr>
        <p:grpSpPr>
          <a:xfrm>
            <a:off x="1797143" y="1727200"/>
            <a:ext cx="1295400" cy="1892300"/>
            <a:chOff x="596900" y="927100"/>
            <a:chExt cx="1295400" cy="18923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7A2733-87A3-4BC2-ABC3-5A117063F5F0}"/>
                </a:ext>
              </a:extLst>
            </p:cNvPr>
            <p:cNvSpPr/>
            <p:nvPr/>
          </p:nvSpPr>
          <p:spPr>
            <a:xfrm>
              <a:off x="596900" y="9271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44F06D-FDC5-4180-B3E9-E7DF340856C5}"/>
                </a:ext>
              </a:extLst>
            </p:cNvPr>
            <p:cNvSpPr/>
            <p:nvPr/>
          </p:nvSpPr>
          <p:spPr>
            <a:xfrm>
              <a:off x="596900" y="22733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Admin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DBC9850-4E8C-4300-8001-9E30159DC9E4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V="1">
              <a:off x="1244600" y="1473200"/>
              <a:ext cx="0" cy="80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FA2084-395C-4B5D-BE82-15618F44DF1C}"/>
                </a:ext>
              </a:extLst>
            </p:cNvPr>
            <p:cNvSpPr txBox="1"/>
            <p:nvPr/>
          </p:nvSpPr>
          <p:spPr>
            <a:xfrm>
              <a:off x="1244600" y="17081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상속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13BE56-DB93-4E3F-8A3C-D83CEE16EE3E}"/>
              </a:ext>
            </a:extLst>
          </p:cNvPr>
          <p:cNvSpPr/>
          <p:nvPr/>
        </p:nvSpPr>
        <p:spPr>
          <a:xfrm>
            <a:off x="3663209" y="17272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UserManager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6F83D21-8564-4EE5-86E0-E795B0421BB9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3092543" y="2000250"/>
            <a:ext cx="570666" cy="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AE03CE-5B2B-4A15-8B20-3EF8459F1F0C}"/>
              </a:ext>
            </a:extLst>
          </p:cNvPr>
          <p:cNvSpPr/>
          <p:nvPr/>
        </p:nvSpPr>
        <p:spPr>
          <a:xfrm>
            <a:off x="5943933" y="17272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B37844-9422-45E2-82B3-961F8C6B226E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542809" y="2003425"/>
            <a:ext cx="4011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3ACA-DFDE-442C-AF2E-8E36AA749F98}"/>
              </a:ext>
            </a:extLst>
          </p:cNvPr>
          <p:cNvSpPr/>
          <p:nvPr/>
        </p:nvSpPr>
        <p:spPr>
          <a:xfrm>
            <a:off x="5943933" y="30679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MoviesManager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D30D2B-4D71-4FD1-924D-39C3B699C7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7823533" y="3344143"/>
            <a:ext cx="3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3C2ABD-F7B7-4A35-9018-D26F21C94FBC}"/>
              </a:ext>
            </a:extLst>
          </p:cNvPr>
          <p:cNvSpPr/>
          <p:nvPr/>
        </p:nvSpPr>
        <p:spPr>
          <a:xfrm>
            <a:off x="8165525" y="30679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D92AE-3970-40F2-BC0D-36C52C5E987D}"/>
              </a:ext>
            </a:extLst>
          </p:cNvPr>
          <p:cNvSpPr/>
          <p:nvPr/>
        </p:nvSpPr>
        <p:spPr>
          <a:xfrm>
            <a:off x="3663209" y="214661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/>
              <a:t>Kids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26BBC1-C865-4A05-950A-CF3B4EDEA7CD}"/>
              </a:ext>
            </a:extLst>
          </p:cNvPr>
          <p:cNvSpPr/>
          <p:nvPr/>
        </p:nvSpPr>
        <p:spPr>
          <a:xfrm>
            <a:off x="3663209" y="967424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/>
              <a:t>Adult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6DB13C-DF5E-4827-8D96-3BA324600A4A}"/>
              </a:ext>
            </a:extLst>
          </p:cNvPr>
          <p:cNvSpPr/>
          <p:nvPr/>
        </p:nvSpPr>
        <p:spPr>
          <a:xfrm>
            <a:off x="7644709" y="4579422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PlayList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1D0976-86D2-4365-8E9A-57301F534053}"/>
              </a:ext>
            </a:extLst>
          </p:cNvPr>
          <p:cNvSpPr/>
          <p:nvPr/>
        </p:nvSpPr>
        <p:spPr>
          <a:xfrm>
            <a:off x="5943933" y="48895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MenuViewer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8792A43-0FF9-4D58-9320-21093A2E5063}"/>
              </a:ext>
            </a:extLst>
          </p:cNvPr>
          <p:cNvCxnSpPr>
            <a:cxnSpLocks/>
            <a:stCxn id="16" idx="0"/>
            <a:endCxn id="45" idx="2"/>
          </p:cNvCxnSpPr>
          <p:nvPr/>
        </p:nvCxnSpPr>
        <p:spPr>
          <a:xfrm flipV="1">
            <a:off x="6883733" y="1041400"/>
            <a:ext cx="0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115C76-52B1-4C2D-85DB-3D9D9DB5DDBD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3092543" y="490886"/>
            <a:ext cx="570666" cy="1509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248122F-AE34-4CFB-A3DC-7ABEFB242F61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3092543" y="1243649"/>
            <a:ext cx="570666" cy="7566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DDA9B2-A575-472D-B437-60D6B2A86156}"/>
              </a:ext>
            </a:extLst>
          </p:cNvPr>
          <p:cNvSpPr/>
          <p:nvPr/>
        </p:nvSpPr>
        <p:spPr>
          <a:xfrm>
            <a:off x="9834664" y="4131747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KidsMovies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7E869AB-0608-4A0A-9C98-3CA935F14374}"/>
              </a:ext>
            </a:extLst>
          </p:cNvPr>
          <p:cNvSpPr/>
          <p:nvPr/>
        </p:nvSpPr>
        <p:spPr>
          <a:xfrm>
            <a:off x="9834664" y="521009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AdultMovies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08DDC62-A5C3-4D78-A000-D9C9F514D55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 flipV="1">
            <a:off x="8940109" y="4407972"/>
            <a:ext cx="894555" cy="444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5D0D7A-B12F-4F31-AE89-CB1471CDA9D1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>
            <a:off x="8940109" y="4852472"/>
            <a:ext cx="894555" cy="633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CEB4EC9-57AD-4C68-9B64-B523172AD491}"/>
              </a:ext>
            </a:extLst>
          </p:cNvPr>
          <p:cNvSpPr/>
          <p:nvPr/>
        </p:nvSpPr>
        <p:spPr>
          <a:xfrm>
            <a:off x="3955994" y="4115373"/>
            <a:ext cx="129403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8DB6110-4E14-4422-AC74-558F80A2C0D8}"/>
              </a:ext>
            </a:extLst>
          </p:cNvPr>
          <p:cNvCxnSpPr>
            <a:cxnSpLocks/>
            <a:stCxn id="99" idx="2"/>
            <a:endCxn id="88" idx="0"/>
          </p:cNvCxnSpPr>
          <p:nvPr/>
        </p:nvCxnSpPr>
        <p:spPr>
          <a:xfrm>
            <a:off x="4603009" y="3619500"/>
            <a:ext cx="0" cy="495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8B9985D-FC1F-4906-8C1A-CF74B11ABBC1}"/>
              </a:ext>
            </a:extLst>
          </p:cNvPr>
          <p:cNvSpPr/>
          <p:nvPr/>
        </p:nvSpPr>
        <p:spPr>
          <a:xfrm>
            <a:off x="8240571" y="4953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MenuSelector</a:t>
            </a:r>
            <a:endParaRPr lang="ko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2DCEC7A-D60F-4F37-803F-ABAC23FA6B97}"/>
              </a:ext>
            </a:extLst>
          </p:cNvPr>
          <p:cNvCxnSpPr>
            <a:cxnSpLocks/>
            <a:stCxn id="45" idx="3"/>
            <a:endCxn id="92" idx="1"/>
          </p:cNvCxnSpPr>
          <p:nvPr/>
        </p:nvCxnSpPr>
        <p:spPr>
          <a:xfrm>
            <a:off x="7823533" y="765175"/>
            <a:ext cx="417038" cy="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7FEC1D6-2913-4EA4-AB83-10A13A26EE9E}"/>
              </a:ext>
            </a:extLst>
          </p:cNvPr>
          <p:cNvSpPr/>
          <p:nvPr/>
        </p:nvSpPr>
        <p:spPr>
          <a:xfrm>
            <a:off x="3663209" y="306705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AdminManager</a:t>
            </a:r>
            <a:endParaRPr lang="en-US" altLang="ko-KR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C75CDAA-7560-4D87-813A-159C7313DE4D}"/>
              </a:ext>
            </a:extLst>
          </p:cNvPr>
          <p:cNvCxnSpPr>
            <a:cxnSpLocks/>
            <a:stCxn id="99" idx="1"/>
            <a:endCxn id="6" idx="3"/>
          </p:cNvCxnSpPr>
          <p:nvPr/>
        </p:nvCxnSpPr>
        <p:spPr>
          <a:xfrm flipH="1">
            <a:off x="3092543" y="3343275"/>
            <a:ext cx="570666" cy="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5871BE4-DB20-473C-A9AC-5757131CD5F4}"/>
              </a:ext>
            </a:extLst>
          </p:cNvPr>
          <p:cNvCxnSpPr>
            <a:cxnSpLocks/>
            <a:stCxn id="99" idx="3"/>
            <a:endCxn id="22" idx="1"/>
          </p:cNvCxnSpPr>
          <p:nvPr/>
        </p:nvCxnSpPr>
        <p:spPr>
          <a:xfrm>
            <a:off x="5542809" y="3343275"/>
            <a:ext cx="401124" cy="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ABE6C38-F118-40A2-BEB8-17C232BBC479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883733" y="2279650"/>
            <a:ext cx="0" cy="788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255A0F-2C73-48A5-B2FE-107405E59D68}"/>
              </a:ext>
            </a:extLst>
          </p:cNvPr>
          <p:cNvSpPr/>
          <p:nvPr/>
        </p:nvSpPr>
        <p:spPr>
          <a:xfrm>
            <a:off x="7954409" y="5929663"/>
            <a:ext cx="1539701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RecommendList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F3BB7E7-2A31-4958-8B25-24D1E7C4F0D9}"/>
              </a:ext>
            </a:extLst>
          </p:cNvPr>
          <p:cNvCxnSpPr>
            <a:cxnSpLocks/>
            <a:stCxn id="118" idx="0"/>
            <a:endCxn id="40" idx="2"/>
          </p:cNvCxnSpPr>
          <p:nvPr/>
        </p:nvCxnSpPr>
        <p:spPr>
          <a:xfrm flipH="1" flipV="1">
            <a:off x="8292409" y="5125522"/>
            <a:ext cx="431851" cy="804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1EC149D-E463-4C98-BEA8-C275C85778C2}"/>
              </a:ext>
            </a:extLst>
          </p:cNvPr>
          <p:cNvSpPr txBox="1"/>
          <p:nvPr/>
        </p:nvSpPr>
        <p:spPr>
          <a:xfrm>
            <a:off x="8592985" y="5383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2A0F47B-4187-49E6-B963-6792B3C6FE44}"/>
              </a:ext>
            </a:extLst>
          </p:cNvPr>
          <p:cNvSpPr/>
          <p:nvPr/>
        </p:nvSpPr>
        <p:spPr>
          <a:xfrm>
            <a:off x="6502615" y="5929086"/>
            <a:ext cx="1198417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MyList</a:t>
            </a:r>
            <a:endParaRPr lang="ko-KR" altLang="en-US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63EDC8C-0262-480E-91CE-D9CDB3847A0A}"/>
              </a:ext>
            </a:extLst>
          </p:cNvPr>
          <p:cNvCxnSpPr>
            <a:cxnSpLocks/>
            <a:stCxn id="128" idx="0"/>
            <a:endCxn id="40" idx="2"/>
          </p:cNvCxnSpPr>
          <p:nvPr/>
        </p:nvCxnSpPr>
        <p:spPr>
          <a:xfrm flipV="1">
            <a:off x="7101824" y="5125522"/>
            <a:ext cx="1190585" cy="803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FE4545F-DB74-4ADB-BC20-C72D15C79BDB}"/>
              </a:ext>
            </a:extLst>
          </p:cNvPr>
          <p:cNvSpPr txBox="1"/>
          <p:nvPr/>
        </p:nvSpPr>
        <p:spPr>
          <a:xfrm>
            <a:off x="6876228" y="5350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2E2B3DD-5F34-469E-838C-D6758AE43FF6}"/>
              </a:ext>
            </a:extLst>
          </p:cNvPr>
          <p:cNvSpPr/>
          <p:nvPr/>
        </p:nvSpPr>
        <p:spPr>
          <a:xfrm>
            <a:off x="1797143" y="562943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DC4E2CE-2B42-4832-A9DE-75B71510B8C8}"/>
              </a:ext>
            </a:extLst>
          </p:cNvPr>
          <p:cNvCxnSpPr>
            <a:cxnSpLocks/>
            <a:stCxn id="4" idx="0"/>
            <a:endCxn id="133" idx="2"/>
          </p:cNvCxnSpPr>
          <p:nvPr/>
        </p:nvCxnSpPr>
        <p:spPr>
          <a:xfrm flipV="1">
            <a:off x="2444843" y="1109043"/>
            <a:ext cx="0" cy="618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FCA667E-17E4-456A-AAA2-B74F91F5BBD3}"/>
              </a:ext>
            </a:extLst>
          </p:cNvPr>
          <p:cNvCxnSpPr>
            <a:cxnSpLocks/>
            <a:stCxn id="40" idx="0"/>
            <a:endCxn id="21" idx="2"/>
          </p:cNvCxnSpPr>
          <p:nvPr/>
        </p:nvCxnSpPr>
        <p:spPr>
          <a:xfrm flipV="1">
            <a:off x="8292409" y="3620368"/>
            <a:ext cx="812916" cy="959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3848584-5515-4F5B-B9C8-BB3B9A026D47}"/>
              </a:ext>
            </a:extLst>
          </p:cNvPr>
          <p:cNvSpPr txBox="1"/>
          <p:nvPr/>
        </p:nvSpPr>
        <p:spPr>
          <a:xfrm>
            <a:off x="7880899" y="39307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D0EADBB7-1B42-422C-9BDF-6D84A106DE2A}"/>
              </a:ext>
            </a:extLst>
          </p:cNvPr>
          <p:cNvCxnSpPr>
            <a:cxnSpLocks/>
            <a:stCxn id="4" idx="1"/>
            <a:endCxn id="40" idx="1"/>
          </p:cNvCxnSpPr>
          <p:nvPr/>
        </p:nvCxnSpPr>
        <p:spPr>
          <a:xfrm rot="10800000" flipH="1" flipV="1">
            <a:off x="1797143" y="2000250"/>
            <a:ext cx="5847566" cy="2852222"/>
          </a:xfrm>
          <a:prstGeom prst="bentConnector3">
            <a:avLst>
              <a:gd name="adj1" fmla="val -39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B02290D-AE08-4E40-A61D-B980514A866A}"/>
              </a:ext>
            </a:extLst>
          </p:cNvPr>
          <p:cNvSpPr txBox="1"/>
          <p:nvPr/>
        </p:nvSpPr>
        <p:spPr>
          <a:xfrm>
            <a:off x="1673413" y="44190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424022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F36821-4580-40A7-8886-F5187D78D569}"/>
              </a:ext>
            </a:extLst>
          </p:cNvPr>
          <p:cNvGrpSpPr/>
          <p:nvPr/>
        </p:nvGrpSpPr>
        <p:grpSpPr>
          <a:xfrm>
            <a:off x="6844725" y="2015257"/>
            <a:ext cx="1295400" cy="1892300"/>
            <a:chOff x="596900" y="927100"/>
            <a:chExt cx="1295400" cy="18923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F625CC6-5F3B-4846-B365-A011BC51A42D}"/>
                </a:ext>
              </a:extLst>
            </p:cNvPr>
            <p:cNvSpPr/>
            <p:nvPr/>
          </p:nvSpPr>
          <p:spPr>
            <a:xfrm>
              <a:off x="596900" y="9271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User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91DDD0-3258-445B-8E1D-571694C7789D}"/>
                </a:ext>
              </a:extLst>
            </p:cNvPr>
            <p:cNvSpPr/>
            <p:nvPr/>
          </p:nvSpPr>
          <p:spPr>
            <a:xfrm>
              <a:off x="596900" y="2273300"/>
              <a:ext cx="1295400" cy="5461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Admin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B82D2EA-65AC-4AC6-9BF2-577D89BBE841}"/>
                </a:ext>
              </a:extLst>
            </p:cNvPr>
            <p:cNvCxnSpPr>
              <a:stCxn id="17" idx="0"/>
              <a:endCxn id="16" idx="2"/>
            </p:cNvCxnSpPr>
            <p:nvPr/>
          </p:nvCxnSpPr>
          <p:spPr>
            <a:xfrm flipV="1">
              <a:off x="1244600" y="1473200"/>
              <a:ext cx="0" cy="80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7B3351-83F7-4800-B543-25ACA6E41EB4}"/>
                </a:ext>
              </a:extLst>
            </p:cNvPr>
            <p:cNvSpPr txBox="1"/>
            <p:nvPr/>
          </p:nvSpPr>
          <p:spPr>
            <a:xfrm>
              <a:off x="1244600" y="17081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상속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AFCD58-B649-45B2-B07C-587FBFEAA4D0}"/>
              </a:ext>
            </a:extLst>
          </p:cNvPr>
          <p:cNvSpPr txBox="1"/>
          <p:nvPr/>
        </p:nvSpPr>
        <p:spPr>
          <a:xfrm>
            <a:off x="8674944" y="1686942"/>
            <a:ext cx="1284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ID</a:t>
            </a:r>
          </a:p>
          <a:p>
            <a:r>
              <a:rPr lang="en-US" altLang="ko-KR" dirty="0"/>
              <a:t>- PW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찜목록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선호장르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18E28A5-5E99-4038-AD7E-0505E454D847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8140125" y="2287107"/>
            <a:ext cx="534819" cy="1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870D7C-F0A9-4436-9E8E-A5FB7E18B4B5}"/>
              </a:ext>
            </a:extLst>
          </p:cNvPr>
          <p:cNvSpPr txBox="1"/>
          <p:nvPr/>
        </p:nvSpPr>
        <p:spPr>
          <a:xfrm>
            <a:off x="8853268" y="34498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???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6EE99D-66BA-4D4D-B2A2-D5D2ACA406B9}"/>
              </a:ext>
            </a:extLst>
          </p:cNvPr>
          <p:cNvSpPr/>
          <p:nvPr/>
        </p:nvSpPr>
        <p:spPr>
          <a:xfrm>
            <a:off x="6844725" y="945798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Profile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798D90-75A2-49D0-BB1B-3D1E833FB54F}"/>
              </a:ext>
            </a:extLst>
          </p:cNvPr>
          <p:cNvCxnSpPr>
            <a:cxnSpLocks/>
            <a:stCxn id="16" idx="0"/>
            <a:endCxn id="27" idx="2"/>
          </p:cNvCxnSpPr>
          <p:nvPr/>
        </p:nvCxnSpPr>
        <p:spPr>
          <a:xfrm flipV="1">
            <a:off x="7492425" y="1491898"/>
            <a:ext cx="0" cy="523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FE6C350-0665-4BB0-9334-8545BB813DE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8140125" y="3634507"/>
            <a:ext cx="7131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0407CD-D0E5-49E0-9D5C-4527C5C41FA9}"/>
              </a:ext>
            </a:extLst>
          </p:cNvPr>
          <p:cNvSpPr txBox="1"/>
          <p:nvPr/>
        </p:nvSpPr>
        <p:spPr>
          <a:xfrm>
            <a:off x="8789244" y="102929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닉네임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6AE859B-EAF0-445E-B277-FFB10FDD07A7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 flipV="1">
            <a:off x="8140125" y="1213957"/>
            <a:ext cx="649119" cy="4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3FDDFB-4238-4C23-8906-23F2508B03E7}"/>
              </a:ext>
            </a:extLst>
          </p:cNvPr>
          <p:cNvSpPr txBox="1"/>
          <p:nvPr/>
        </p:nvSpPr>
        <p:spPr>
          <a:xfrm>
            <a:off x="7488154" y="15767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9B22FC-B187-48EC-A2E2-3CDF7853C21C}"/>
              </a:ext>
            </a:extLst>
          </p:cNvPr>
          <p:cNvSpPr/>
          <p:nvPr/>
        </p:nvSpPr>
        <p:spPr>
          <a:xfrm>
            <a:off x="6953194" y="5424748"/>
            <a:ext cx="129403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3C37740-770E-4A98-AA59-163579CB444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7600209" y="4928875"/>
            <a:ext cx="0" cy="495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F4FA1F-90FB-424A-A30A-5B38C2E06F1D}"/>
              </a:ext>
            </a:extLst>
          </p:cNvPr>
          <p:cNvSpPr/>
          <p:nvPr/>
        </p:nvSpPr>
        <p:spPr>
          <a:xfrm>
            <a:off x="6660409" y="4376425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AdminManager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D77D3-0405-4F9C-B7E5-1924C371666A}"/>
              </a:ext>
            </a:extLst>
          </p:cNvPr>
          <p:cNvSpPr txBox="1"/>
          <p:nvPr/>
        </p:nvSpPr>
        <p:spPr>
          <a:xfrm>
            <a:off x="8879172" y="4331399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프로필관리</a:t>
            </a:r>
            <a:r>
              <a:rPr lang="en-US" altLang="ko-KR" dirty="0"/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영상관리</a:t>
            </a:r>
            <a:endParaRPr lang="en-US" altLang="ko-KR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AE96EAE-3FA5-4ED9-B7DF-E404FF5F11B0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540009" y="4652650"/>
            <a:ext cx="339163" cy="1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888C26B-250B-402E-883A-41EFA4A6A81F}"/>
              </a:ext>
            </a:extLst>
          </p:cNvPr>
          <p:cNvSpPr txBox="1"/>
          <p:nvPr/>
        </p:nvSpPr>
        <p:spPr>
          <a:xfrm>
            <a:off x="8879172" y="5244509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국가선택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자막선택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화질선택</a:t>
            </a:r>
            <a:endParaRPr lang="en-US" altLang="ko-KR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CF56E4-4AAE-4A15-A6ED-FF2911043B06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>
            <a:off x="8247224" y="5700973"/>
            <a:ext cx="631948" cy="5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BD8DE3-998A-435A-B8BB-305552D79441}"/>
              </a:ext>
            </a:extLst>
          </p:cNvPr>
          <p:cNvSpPr/>
          <p:nvPr/>
        </p:nvSpPr>
        <p:spPr>
          <a:xfrm>
            <a:off x="4036606" y="2008555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UserManager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99F082-27D3-4A90-9B7C-EAF92B890396}"/>
              </a:ext>
            </a:extLst>
          </p:cNvPr>
          <p:cNvSpPr txBox="1"/>
          <p:nvPr/>
        </p:nvSpPr>
        <p:spPr>
          <a:xfrm>
            <a:off x="1117600" y="1826642"/>
            <a:ext cx="2378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회원</a:t>
            </a:r>
            <a:r>
              <a:rPr lang="en-US" altLang="ko-KR" dirty="0"/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추천목록</a:t>
            </a:r>
            <a:r>
              <a:rPr lang="en-US" altLang="ko-KR" dirty="0"/>
              <a:t>(CRUD)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찜목록</a:t>
            </a:r>
            <a:r>
              <a:rPr lang="en-US" altLang="ko-KR" dirty="0"/>
              <a:t>(CRUD)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BD56F19-0BB4-443A-8B03-F0CE7D040EFE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3496249" y="2284780"/>
            <a:ext cx="540357" cy="35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251E804-42E2-4B8D-A0CD-ED4896A6D8F8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>
            <a:off x="5916206" y="2284780"/>
            <a:ext cx="928519" cy="3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2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52617-CC2F-4969-A90F-2B3019C85B1C}"/>
              </a:ext>
            </a:extLst>
          </p:cNvPr>
          <p:cNvSpPr/>
          <p:nvPr/>
        </p:nvSpPr>
        <p:spPr>
          <a:xfrm>
            <a:off x="3823033" y="23821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MoviesManager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6A19DF-A8FA-4312-A046-841AEB5F0D6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02633" y="2658343"/>
            <a:ext cx="494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9809E3-FB46-44B5-8B5E-F79D42716B03}"/>
              </a:ext>
            </a:extLst>
          </p:cNvPr>
          <p:cNvSpPr/>
          <p:nvPr/>
        </p:nvSpPr>
        <p:spPr>
          <a:xfrm>
            <a:off x="6197025" y="2382118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B7906D-8FF4-4D9C-A7C0-D78662E2AFD7}"/>
              </a:ext>
            </a:extLst>
          </p:cNvPr>
          <p:cNvSpPr/>
          <p:nvPr/>
        </p:nvSpPr>
        <p:spPr>
          <a:xfrm>
            <a:off x="9429000" y="3473067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KidsMovies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04A41-E8C6-4AF7-BE9C-D78A9426F667}"/>
              </a:ext>
            </a:extLst>
          </p:cNvPr>
          <p:cNvSpPr/>
          <p:nvPr/>
        </p:nvSpPr>
        <p:spPr>
          <a:xfrm>
            <a:off x="9429000" y="424819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AdultMovies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8374A-0A3C-455B-8E8A-689BBAD6E5D9}"/>
              </a:ext>
            </a:extLst>
          </p:cNvPr>
          <p:cNvSpPr txBox="1"/>
          <p:nvPr/>
        </p:nvSpPr>
        <p:spPr>
          <a:xfrm>
            <a:off x="8757780" y="2056978"/>
            <a:ext cx="1342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제목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별점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줄거리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6850AA-2FFD-43C6-9986-7556D68D8D4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8076625" y="2657143"/>
            <a:ext cx="681155" cy="1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E85499-7870-4BDA-BE35-0DD3C3C5F61A}"/>
              </a:ext>
            </a:extLst>
          </p:cNvPr>
          <p:cNvSpPr txBox="1"/>
          <p:nvPr/>
        </p:nvSpPr>
        <p:spPr>
          <a:xfrm>
            <a:off x="1275358" y="247367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영상관리</a:t>
            </a:r>
            <a:r>
              <a:rPr lang="en-US" altLang="ko-KR" dirty="0"/>
              <a:t>(CRUD)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B663284-B627-4D00-A30A-C9EDE2A1E1F5}"/>
              </a:ext>
            </a:extLst>
          </p:cNvPr>
          <p:cNvCxnSpPr>
            <a:cxnSpLocks/>
            <a:stCxn id="4" idx="1"/>
            <a:endCxn id="15" idx="3"/>
          </p:cNvCxnSpPr>
          <p:nvPr/>
        </p:nvCxnSpPr>
        <p:spPr>
          <a:xfrm flipH="1">
            <a:off x="3314699" y="2658343"/>
            <a:ext cx="5083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2BCBAB-0D11-4BE1-B9E9-4600796199BB}"/>
              </a:ext>
            </a:extLst>
          </p:cNvPr>
          <p:cNvSpPr/>
          <p:nvPr/>
        </p:nvSpPr>
        <p:spPr>
          <a:xfrm>
            <a:off x="6489125" y="3852758"/>
            <a:ext cx="1295400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PlayList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78BA37-1ED1-4EC7-883C-EE0EC0FE6A5E}"/>
              </a:ext>
            </a:extLst>
          </p:cNvPr>
          <p:cNvSpPr/>
          <p:nvPr/>
        </p:nvSpPr>
        <p:spPr>
          <a:xfrm>
            <a:off x="7141725" y="5202999"/>
            <a:ext cx="1539701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RecommendList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D7B244-A07D-4C7E-BE09-28CCBCEF21B7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H="1" flipV="1">
            <a:off x="7136825" y="4398858"/>
            <a:ext cx="774751" cy="804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16362F-E032-4316-B05D-24453C3C1A72}"/>
              </a:ext>
            </a:extLst>
          </p:cNvPr>
          <p:cNvSpPr txBox="1"/>
          <p:nvPr/>
        </p:nvSpPr>
        <p:spPr>
          <a:xfrm>
            <a:off x="7780301" y="46568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EA998-94D7-4FEB-A498-73642C5BE5A6}"/>
              </a:ext>
            </a:extLst>
          </p:cNvPr>
          <p:cNvSpPr/>
          <p:nvPr/>
        </p:nvSpPr>
        <p:spPr>
          <a:xfrm>
            <a:off x="5753431" y="5202422"/>
            <a:ext cx="1198417" cy="54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MyList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E7AC390-DF08-4CA3-98D7-327426C694B9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6352640" y="4398858"/>
            <a:ext cx="784185" cy="803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797E4B-43DE-45A5-89CE-02D00E35A892}"/>
              </a:ext>
            </a:extLst>
          </p:cNvPr>
          <p:cNvSpPr txBox="1"/>
          <p:nvPr/>
        </p:nvSpPr>
        <p:spPr>
          <a:xfrm>
            <a:off x="5860344" y="4623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C86B6A3-6E9D-429C-8378-EDD8A6E6E11B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7784525" y="3749292"/>
            <a:ext cx="1644475" cy="376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3BD8B92-2439-408F-BE73-5BC353157E8E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7784525" y="4125808"/>
            <a:ext cx="1644475" cy="398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550D1A-EE18-449C-9AC9-F816F2003239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7136825" y="2934568"/>
            <a:ext cx="0" cy="918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5C713E-EB6E-49BE-A48F-9DC518ED4266}"/>
              </a:ext>
            </a:extLst>
          </p:cNvPr>
          <p:cNvSpPr txBox="1"/>
          <p:nvPr/>
        </p:nvSpPr>
        <p:spPr>
          <a:xfrm>
            <a:off x="6343759" y="3263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FDA8B3-66D4-461C-91AF-2B6DDBFA394A}"/>
              </a:ext>
            </a:extLst>
          </p:cNvPr>
          <p:cNvSpPr txBox="1"/>
          <p:nvPr/>
        </p:nvSpPr>
        <p:spPr>
          <a:xfrm>
            <a:off x="9160441" y="529080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추천리스트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560CCC-349A-4CD1-982D-A414F4E885D5}"/>
              </a:ext>
            </a:extLst>
          </p:cNvPr>
          <p:cNvSpPr txBox="1"/>
          <p:nvPr/>
        </p:nvSpPr>
        <p:spPr>
          <a:xfrm>
            <a:off x="3878284" y="529080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찜리스트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DEF93C3-286E-45D9-9F27-D00003D1BB84}"/>
              </a:ext>
            </a:extLst>
          </p:cNvPr>
          <p:cNvCxnSpPr>
            <a:cxnSpLocks/>
            <a:stCxn id="41" idx="1"/>
            <a:endCxn id="21" idx="3"/>
          </p:cNvCxnSpPr>
          <p:nvPr/>
        </p:nvCxnSpPr>
        <p:spPr>
          <a:xfrm flipH="1">
            <a:off x="8681426" y="5475472"/>
            <a:ext cx="479015" cy="5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120239E-45BF-4B5D-A64C-5FDE1D53BB5C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5162610" y="5475472"/>
            <a:ext cx="5908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246DB3-F328-41D1-94F0-868DB33442F5}"/>
              </a:ext>
            </a:extLst>
          </p:cNvPr>
          <p:cNvSpPr txBox="1"/>
          <p:nvPr/>
        </p:nvSpPr>
        <p:spPr>
          <a:xfrm>
            <a:off x="3601491" y="1537258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키즈모드와</a:t>
            </a:r>
            <a:r>
              <a:rPr lang="ko-KR" altLang="en-US" dirty="0">
                <a:solidFill>
                  <a:srgbClr val="FF0000"/>
                </a:solidFill>
              </a:rPr>
              <a:t> 성인모드에 따른 영상목록 출력을 어떻게 할 것인가 고민 필요</a:t>
            </a:r>
          </a:p>
        </p:txBody>
      </p:sp>
    </p:spTree>
    <p:extLst>
      <p:ext uri="{BB962C8B-B14F-4D97-AF65-F5344CB8AC3E}">
        <p14:creationId xmlns:p14="http://schemas.microsoft.com/office/powerpoint/2010/main" val="37933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1794F9-2A0D-420F-A116-64452048AA60}"/>
              </a:ext>
            </a:extLst>
          </p:cNvPr>
          <p:cNvSpPr/>
          <p:nvPr/>
        </p:nvSpPr>
        <p:spPr>
          <a:xfrm>
            <a:off x="6466362" y="28321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671BB-3700-4D33-BEDC-79861A4B2A69}"/>
              </a:ext>
            </a:extLst>
          </p:cNvPr>
          <p:cNvSpPr/>
          <p:nvPr/>
        </p:nvSpPr>
        <p:spPr>
          <a:xfrm>
            <a:off x="6466362" y="159385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MenuViewer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C47A80E-8736-45B5-AFB2-C64147C7C08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7406162" y="2146300"/>
            <a:ext cx="0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43FCB-058A-45DA-9B48-2D717380A45C}"/>
              </a:ext>
            </a:extLst>
          </p:cNvPr>
          <p:cNvSpPr/>
          <p:nvPr/>
        </p:nvSpPr>
        <p:spPr>
          <a:xfrm>
            <a:off x="8763000" y="1600200"/>
            <a:ext cx="1879600" cy="55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&lt;&lt;Interface&gt;&gt;</a:t>
            </a:r>
          </a:p>
          <a:p>
            <a:pPr algn="ctr"/>
            <a:r>
              <a:rPr lang="en-US" altLang="ko-KR" dirty="0" err="1"/>
              <a:t>MenuSelector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1D74B0-2944-4A57-B202-C9A96F8E423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8345962" y="1870075"/>
            <a:ext cx="417038" cy="6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E91D93-5AC8-4948-A867-374FBDF3E836}"/>
              </a:ext>
            </a:extLst>
          </p:cNvPr>
          <p:cNvSpPr txBox="1"/>
          <p:nvPr/>
        </p:nvSpPr>
        <p:spPr>
          <a:xfrm>
            <a:off x="468869" y="584279"/>
            <a:ext cx="4777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로그인화면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프로필선택화면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영상목록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ID</a:t>
            </a:r>
            <a:r>
              <a:rPr lang="ko-KR" altLang="en-US" dirty="0"/>
              <a:t>와 관련된 영상목록 출력</a:t>
            </a:r>
            <a:r>
              <a:rPr lang="en-US" altLang="ko-KR" dirty="0"/>
              <a:t>(</a:t>
            </a:r>
            <a:r>
              <a:rPr lang="ko-KR" altLang="en-US" dirty="0"/>
              <a:t>찜</a:t>
            </a:r>
            <a:r>
              <a:rPr lang="en-US" altLang="ko-KR" dirty="0"/>
              <a:t>,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영상검색및선택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시청하기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별점평가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영상목록 출력</a:t>
            </a:r>
            <a:r>
              <a:rPr lang="en-US" altLang="ko-KR" dirty="0"/>
              <a:t>(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675CE-50A3-41AA-815F-140535811432}"/>
              </a:ext>
            </a:extLst>
          </p:cNvPr>
          <p:cNvSpPr txBox="1"/>
          <p:nvPr/>
        </p:nvSpPr>
        <p:spPr>
          <a:xfrm>
            <a:off x="468869" y="2149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실행 순서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6ED42-B552-4537-B850-091E55D4AA8D}"/>
              </a:ext>
            </a:extLst>
          </p:cNvPr>
          <p:cNvSpPr txBox="1"/>
          <p:nvPr/>
        </p:nvSpPr>
        <p:spPr>
          <a:xfrm>
            <a:off x="468869" y="3354268"/>
            <a:ext cx="179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영상관리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5975-901E-4E01-9E1F-4D59DEE9037E}"/>
              </a:ext>
            </a:extLst>
          </p:cNvPr>
          <p:cNvSpPr txBox="1"/>
          <p:nvPr/>
        </p:nvSpPr>
        <p:spPr>
          <a:xfrm>
            <a:off x="468869" y="2984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BF560-E40B-474A-B7CC-2FC6DBE37A6D}"/>
              </a:ext>
            </a:extLst>
          </p:cNvPr>
          <p:cNvSpPr txBox="1"/>
          <p:nvPr/>
        </p:nvSpPr>
        <p:spPr>
          <a:xfrm>
            <a:off x="468869" y="4801915"/>
            <a:ext cx="1791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영상정보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환경설정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441C4F-DBAE-446E-84E0-A5A795F40590}"/>
              </a:ext>
            </a:extLst>
          </p:cNvPr>
          <p:cNvSpPr txBox="1"/>
          <p:nvPr/>
        </p:nvSpPr>
        <p:spPr>
          <a:xfrm>
            <a:off x="468869" y="4432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92DC6-7A1E-4C3C-BF0B-EE79FC0FB8A7}"/>
              </a:ext>
            </a:extLst>
          </p:cNvPr>
          <p:cNvSpPr txBox="1"/>
          <p:nvPr/>
        </p:nvSpPr>
        <p:spPr>
          <a:xfrm>
            <a:off x="2339828" y="3499624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국가선택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화질선택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자막선택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뒤로가기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4E768-70DB-447E-9E3F-5E0C8164C3C9}"/>
              </a:ext>
            </a:extLst>
          </p:cNvPr>
          <p:cNvSpPr txBox="1"/>
          <p:nvPr/>
        </p:nvSpPr>
        <p:spPr>
          <a:xfrm>
            <a:off x="2339828" y="31302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환경설정화면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4B0C7-5998-4A77-9370-67F52D8F13B9}"/>
              </a:ext>
            </a:extLst>
          </p:cNvPr>
          <p:cNvSpPr txBox="1"/>
          <p:nvPr/>
        </p:nvSpPr>
        <p:spPr>
          <a:xfrm>
            <a:off x="2315029" y="5088572"/>
            <a:ext cx="187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줄거리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별점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영상시청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뒤로가기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35E3E-C5C6-42C5-A484-3B5952411172}"/>
              </a:ext>
            </a:extLst>
          </p:cNvPr>
          <p:cNvSpPr txBox="1"/>
          <p:nvPr/>
        </p:nvSpPr>
        <p:spPr>
          <a:xfrm>
            <a:off x="2339828" y="4719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영상정보화면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52C8E-C736-4D83-95C3-C014711A0871}"/>
              </a:ext>
            </a:extLst>
          </p:cNvPr>
          <p:cNvSpPr txBox="1"/>
          <p:nvPr/>
        </p:nvSpPr>
        <p:spPr>
          <a:xfrm>
            <a:off x="4306723" y="3499624"/>
            <a:ext cx="211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로그인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프로그램종료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86E40-F1ED-443C-A02C-7F8EDA8DB0BA}"/>
              </a:ext>
            </a:extLst>
          </p:cNvPr>
          <p:cNvSpPr txBox="1"/>
          <p:nvPr/>
        </p:nvSpPr>
        <p:spPr>
          <a:xfrm>
            <a:off x="4306723" y="31302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로그인화면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1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172</Words>
  <Application>Microsoft Office PowerPoint</Application>
  <PresentationFormat>와이드스크린</PresentationFormat>
  <Paragraphs>106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HKIT</dc:creator>
  <cp:lastModifiedBy>HKIT</cp:lastModifiedBy>
  <cp:revision>30</cp:revision>
  <dcterms:created xsi:type="dcterms:W3CDTF">2022-05-17T00:01:23Z</dcterms:created>
  <dcterms:modified xsi:type="dcterms:W3CDTF">2022-05-17T03:49:46Z</dcterms:modified>
</cp:coreProperties>
</file>