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7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75E-325C-424E-A11C-7C00BDF73AD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9082" y="2247459"/>
            <a:ext cx="1140127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11350" y="4767740"/>
            <a:ext cx="1140127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11350" y="2247460"/>
            <a:ext cx="1140127" cy="2880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721341" y="3327580"/>
            <a:ext cx="1298478" cy="384043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3"/>
            <a:endCxn id="6" idx="1"/>
          </p:cNvCxnSpPr>
          <p:nvPr/>
        </p:nvCxnSpPr>
        <p:spPr>
          <a:xfrm>
            <a:off x="3389209" y="2391475"/>
            <a:ext cx="14221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2"/>
            <a:endCxn id="7" idx="0"/>
          </p:cNvCxnSpPr>
          <p:nvPr/>
        </p:nvCxnSpPr>
        <p:spPr>
          <a:xfrm flipH="1">
            <a:off x="5370580" y="2535492"/>
            <a:ext cx="10834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5" idx="0"/>
          </p:cNvCxnSpPr>
          <p:nvPr/>
        </p:nvCxnSpPr>
        <p:spPr>
          <a:xfrm>
            <a:off x="5370580" y="3711623"/>
            <a:ext cx="10834" cy="1056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39951" y="1218347"/>
            <a:ext cx="2418262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우편번호코드</a:t>
            </a:r>
            <a:endParaRPr lang="ko-KR" altLang="en-US" u="sng" dirty="0"/>
          </a:p>
        </p:txBody>
      </p:sp>
      <p:sp>
        <p:nvSpPr>
          <p:cNvPr id="16" name="타원 15"/>
          <p:cNvSpPr/>
          <p:nvPr/>
        </p:nvSpPr>
        <p:spPr>
          <a:xfrm>
            <a:off x="683568" y="1771666"/>
            <a:ext cx="1152128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시도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83568" y="2391476"/>
            <a:ext cx="1152128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구군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298996" y="2815680"/>
            <a:ext cx="1152128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96892" y="2815680"/>
            <a:ext cx="1152128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4" idx="0"/>
            <a:endCxn id="15" idx="4"/>
          </p:cNvCxnSpPr>
          <p:nvPr/>
        </p:nvCxnSpPr>
        <p:spPr>
          <a:xfrm flipH="1" flipV="1">
            <a:off x="2249082" y="1578387"/>
            <a:ext cx="570064" cy="66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6" idx="6"/>
          </p:cNvCxnSpPr>
          <p:nvPr/>
        </p:nvCxnSpPr>
        <p:spPr>
          <a:xfrm flipH="1" flipV="1">
            <a:off x="1835696" y="1951686"/>
            <a:ext cx="413386" cy="29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1"/>
            <a:endCxn id="17" idx="6"/>
          </p:cNvCxnSpPr>
          <p:nvPr/>
        </p:nvCxnSpPr>
        <p:spPr>
          <a:xfrm flipH="1">
            <a:off x="1835696" y="2391475"/>
            <a:ext cx="413386" cy="18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9" idx="7"/>
          </p:cNvCxnSpPr>
          <p:nvPr/>
        </p:nvCxnSpPr>
        <p:spPr>
          <a:xfrm flipH="1">
            <a:off x="1880295" y="2535492"/>
            <a:ext cx="368787" cy="3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18" idx="0"/>
          </p:cNvCxnSpPr>
          <p:nvPr/>
        </p:nvCxnSpPr>
        <p:spPr>
          <a:xfrm>
            <a:off x="2819146" y="2535491"/>
            <a:ext cx="55914" cy="28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233844" y="976364"/>
            <a:ext cx="996787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312956" y="1101009"/>
            <a:ext cx="996787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372200" y="1398367"/>
            <a:ext cx="2376264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우편번호 코드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85773" y="634988"/>
            <a:ext cx="1343679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586959" y="634988"/>
            <a:ext cx="996787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암호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157346" y="1584224"/>
            <a:ext cx="1928006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고객아이디</a:t>
            </a:r>
            <a:endParaRPr lang="ko-KR" altLang="en-US" u="sng" dirty="0"/>
          </a:p>
        </p:txBody>
      </p:sp>
      <p:sp>
        <p:nvSpPr>
          <p:cNvPr id="38" name="타원 37"/>
          <p:cNvSpPr/>
          <p:nvPr/>
        </p:nvSpPr>
        <p:spPr>
          <a:xfrm>
            <a:off x="6604671" y="1858731"/>
            <a:ext cx="1296145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가입일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6" idx="0"/>
            <a:endCxn id="33" idx="5"/>
          </p:cNvCxnSpPr>
          <p:nvPr/>
        </p:nvCxnSpPr>
        <p:spPr>
          <a:xfrm flipH="1" flipV="1">
            <a:off x="5163767" y="1408322"/>
            <a:ext cx="217647" cy="83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0"/>
            <a:endCxn id="36" idx="5"/>
          </p:cNvCxnSpPr>
          <p:nvPr/>
        </p:nvCxnSpPr>
        <p:spPr>
          <a:xfrm flipV="1">
            <a:off x="5381414" y="942301"/>
            <a:ext cx="56356" cy="130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0"/>
            <a:endCxn id="35" idx="3"/>
          </p:cNvCxnSpPr>
          <p:nvPr/>
        </p:nvCxnSpPr>
        <p:spPr>
          <a:xfrm flipV="1">
            <a:off x="5381414" y="942301"/>
            <a:ext cx="401136" cy="130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0"/>
            <a:endCxn id="32" idx="2"/>
          </p:cNvCxnSpPr>
          <p:nvPr/>
        </p:nvCxnSpPr>
        <p:spPr>
          <a:xfrm flipV="1">
            <a:off x="5381414" y="1156384"/>
            <a:ext cx="852430" cy="109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6" idx="0"/>
            <a:endCxn id="34" idx="2"/>
          </p:cNvCxnSpPr>
          <p:nvPr/>
        </p:nvCxnSpPr>
        <p:spPr>
          <a:xfrm flipV="1">
            <a:off x="5381414" y="1578387"/>
            <a:ext cx="990786" cy="66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6" idx="0"/>
            <a:endCxn id="38" idx="2"/>
          </p:cNvCxnSpPr>
          <p:nvPr/>
        </p:nvCxnSpPr>
        <p:spPr>
          <a:xfrm flipV="1">
            <a:off x="5381414" y="2038751"/>
            <a:ext cx="1223257" cy="20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" idx="0"/>
            <a:endCxn id="37" idx="6"/>
          </p:cNvCxnSpPr>
          <p:nvPr/>
        </p:nvCxnSpPr>
        <p:spPr>
          <a:xfrm flipH="1" flipV="1">
            <a:off x="5085352" y="1764244"/>
            <a:ext cx="296062" cy="48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458213" y="2872152"/>
            <a:ext cx="1371963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주문일</a:t>
            </a: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90276" y="3340121"/>
            <a:ext cx="1726627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주문수령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1810316" y="3822340"/>
            <a:ext cx="2311033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주문처리여부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144816" y="2654861"/>
            <a:ext cx="2207300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주문일련번호</a:t>
            </a:r>
            <a:endParaRPr lang="ko-KR" altLang="en-US" u="sng" dirty="0"/>
          </a:p>
        </p:txBody>
      </p:sp>
      <p:sp>
        <p:nvSpPr>
          <p:cNvPr id="60" name="타원 59"/>
          <p:cNvSpPr/>
          <p:nvPr/>
        </p:nvSpPr>
        <p:spPr>
          <a:xfrm>
            <a:off x="6651527" y="3148099"/>
            <a:ext cx="1592881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상품코드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6804248" y="3561655"/>
            <a:ext cx="1944216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고객아이</a:t>
            </a:r>
            <a:r>
              <a:rPr lang="ko-KR" altLang="en-US"/>
              <a:t>디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344317" y="3966892"/>
            <a:ext cx="2007799" cy="384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상품사이</a:t>
            </a:r>
            <a:r>
              <a:rPr lang="ko-KR" altLang="en-US"/>
              <a:t>즈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7" idx="1"/>
            <a:endCxn id="56" idx="6"/>
          </p:cNvCxnSpPr>
          <p:nvPr/>
        </p:nvCxnSpPr>
        <p:spPr>
          <a:xfrm flipV="1">
            <a:off x="4721341" y="3064174"/>
            <a:ext cx="108835" cy="4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7" idx="1"/>
            <a:endCxn id="57" idx="6"/>
          </p:cNvCxnSpPr>
          <p:nvPr/>
        </p:nvCxnSpPr>
        <p:spPr>
          <a:xfrm flipH="1">
            <a:off x="4216903" y="3519602"/>
            <a:ext cx="504438" cy="1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7" idx="1"/>
            <a:endCxn id="58" idx="6"/>
          </p:cNvCxnSpPr>
          <p:nvPr/>
        </p:nvCxnSpPr>
        <p:spPr>
          <a:xfrm flipH="1">
            <a:off x="4121349" y="3519602"/>
            <a:ext cx="599992" cy="49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" idx="3"/>
            <a:endCxn id="59" idx="2"/>
          </p:cNvCxnSpPr>
          <p:nvPr/>
        </p:nvCxnSpPr>
        <p:spPr>
          <a:xfrm flipV="1">
            <a:off x="6019819" y="2846883"/>
            <a:ext cx="124997" cy="67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7" idx="3"/>
            <a:endCxn id="60" idx="2"/>
          </p:cNvCxnSpPr>
          <p:nvPr/>
        </p:nvCxnSpPr>
        <p:spPr>
          <a:xfrm flipV="1">
            <a:off x="6019819" y="3340121"/>
            <a:ext cx="631708" cy="17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" idx="3"/>
            <a:endCxn id="61" idx="2"/>
          </p:cNvCxnSpPr>
          <p:nvPr/>
        </p:nvCxnSpPr>
        <p:spPr>
          <a:xfrm>
            <a:off x="6019819" y="3519602"/>
            <a:ext cx="784429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" idx="3"/>
            <a:endCxn id="62" idx="2"/>
          </p:cNvCxnSpPr>
          <p:nvPr/>
        </p:nvCxnSpPr>
        <p:spPr>
          <a:xfrm>
            <a:off x="6019819" y="3519602"/>
            <a:ext cx="324498" cy="63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416552" y="4597415"/>
            <a:ext cx="1662841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상품코드</a:t>
            </a: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738741" y="4969058"/>
            <a:ext cx="1662841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440878" y="5371694"/>
            <a:ext cx="2202295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등록상품구분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2412542" y="5829874"/>
            <a:ext cx="1767813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상품원가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2847103" y="6307561"/>
            <a:ext cx="1881004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상품판매가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4802603" y="6307561"/>
            <a:ext cx="1881004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상품내용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6251306" y="6045797"/>
            <a:ext cx="2261734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상품이미지명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6412033" y="5643161"/>
            <a:ext cx="1993219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 시작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6561739" y="5247219"/>
            <a:ext cx="1881004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 끝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6929453" y="4844583"/>
            <a:ext cx="1036084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수량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2671370" y="4317099"/>
            <a:ext cx="2492397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사용 유무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6747794" y="4406716"/>
            <a:ext cx="1321696" cy="402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등록일</a:t>
            </a:r>
            <a:endParaRPr lang="ko-KR" altLang="en-US" dirty="0"/>
          </a:p>
        </p:txBody>
      </p:sp>
      <p:cxnSp>
        <p:nvCxnSpPr>
          <p:cNvPr id="90" name="직선 연결선 89"/>
          <p:cNvCxnSpPr>
            <a:endCxn id="87" idx="5"/>
          </p:cNvCxnSpPr>
          <p:nvPr/>
        </p:nvCxnSpPr>
        <p:spPr>
          <a:xfrm flipH="1" flipV="1">
            <a:off x="4798764" y="4660770"/>
            <a:ext cx="12586" cy="10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" idx="1"/>
            <a:endCxn id="77" idx="6"/>
          </p:cNvCxnSpPr>
          <p:nvPr/>
        </p:nvCxnSpPr>
        <p:spPr>
          <a:xfrm flipH="1" flipV="1">
            <a:off x="3079393" y="4798733"/>
            <a:ext cx="1731957" cy="11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" idx="1"/>
            <a:endCxn id="78" idx="6"/>
          </p:cNvCxnSpPr>
          <p:nvPr/>
        </p:nvCxnSpPr>
        <p:spPr>
          <a:xfrm flipH="1">
            <a:off x="3401582" y="4911756"/>
            <a:ext cx="1409768" cy="25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" idx="1"/>
            <a:endCxn id="79" idx="6"/>
          </p:cNvCxnSpPr>
          <p:nvPr/>
        </p:nvCxnSpPr>
        <p:spPr>
          <a:xfrm flipH="1">
            <a:off x="3643173" y="4911756"/>
            <a:ext cx="1168177" cy="66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" idx="1"/>
            <a:endCxn id="80" idx="6"/>
          </p:cNvCxnSpPr>
          <p:nvPr/>
        </p:nvCxnSpPr>
        <p:spPr>
          <a:xfrm flipH="1">
            <a:off x="4180355" y="4911756"/>
            <a:ext cx="630995" cy="111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5" idx="2"/>
            <a:endCxn id="81" idx="7"/>
          </p:cNvCxnSpPr>
          <p:nvPr/>
        </p:nvCxnSpPr>
        <p:spPr>
          <a:xfrm flipH="1">
            <a:off x="4452640" y="5055772"/>
            <a:ext cx="928774" cy="131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5" idx="2"/>
            <a:endCxn id="82" idx="1"/>
          </p:cNvCxnSpPr>
          <p:nvPr/>
        </p:nvCxnSpPr>
        <p:spPr>
          <a:xfrm flipH="1">
            <a:off x="5078070" y="5055772"/>
            <a:ext cx="303344" cy="131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" idx="2"/>
            <a:endCxn id="83" idx="2"/>
          </p:cNvCxnSpPr>
          <p:nvPr/>
        </p:nvCxnSpPr>
        <p:spPr>
          <a:xfrm>
            <a:off x="5381414" y="5055772"/>
            <a:ext cx="869892" cy="119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" idx="2"/>
            <a:endCxn id="84" idx="2"/>
          </p:cNvCxnSpPr>
          <p:nvPr/>
        </p:nvCxnSpPr>
        <p:spPr>
          <a:xfrm>
            <a:off x="5381414" y="5055772"/>
            <a:ext cx="1030619" cy="78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" idx="2"/>
            <a:endCxn id="85" idx="2"/>
          </p:cNvCxnSpPr>
          <p:nvPr/>
        </p:nvCxnSpPr>
        <p:spPr>
          <a:xfrm>
            <a:off x="5381414" y="5055772"/>
            <a:ext cx="1180325" cy="39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" idx="3"/>
            <a:endCxn id="88" idx="2"/>
          </p:cNvCxnSpPr>
          <p:nvPr/>
        </p:nvCxnSpPr>
        <p:spPr>
          <a:xfrm flipV="1">
            <a:off x="5951477" y="4608034"/>
            <a:ext cx="796317" cy="30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5" idx="3"/>
            <a:endCxn id="86" idx="2"/>
          </p:cNvCxnSpPr>
          <p:nvPr/>
        </p:nvCxnSpPr>
        <p:spPr>
          <a:xfrm>
            <a:off x="5951477" y="4911756"/>
            <a:ext cx="977976" cy="13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2018-06-04T03:26:27Z</dcterms:created>
  <dcterms:modified xsi:type="dcterms:W3CDTF">2018-06-04T05:10:06Z</dcterms:modified>
</cp:coreProperties>
</file>