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8E25A-E2D6-1A40-BC4F-CFD33474A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F55174-EA3F-8C45-BB53-CEE02530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A5714-F2B9-AF40-9DFA-8A1B989F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95EF6-E04A-7447-A4FE-48A92E7C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18BB1-5B51-4C43-963B-BD8CF9C2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71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8F60B-7732-EE44-98D0-89B75220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74AD2-B515-6843-B0F7-F79C7C90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9ED2C-361F-B541-826C-98F3B5FC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61EC68-E4C3-A84B-8EFA-2565C0AC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18D30C-E85F-6B44-848D-9B39E5C2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008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9C67AA-31E2-8043-858D-F907750D7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6C1484-056C-0048-9870-FCC7CDB43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018C6-9EC2-D645-9F74-A35D04C4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C8842-D287-B541-87FB-D6C830FF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7E1C5-BCBB-3849-9A84-B35DD848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20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229C6-40B3-974F-B38E-0B41A66D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F72D0-2B0B-D44B-8BFE-24B598C0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DDE1F-DC1A-BA4B-AF20-899BD976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034A56-2A0B-D945-ADBF-E1CB6C0E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C952F-AFE9-DB48-8F4C-18F6DA2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22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EB5F6-84F6-CA4C-80E9-D1E4981F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204C61-2C3D-504C-909C-A34AD878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96A7F7-0102-A24F-BC6C-40CEB972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70D46D-7977-7D40-95F9-0DBD6292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5A120-5BA3-E14B-8678-04D056CD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78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112EA-DCD1-AC46-A5CA-8CAA0975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53D66-1052-FA4D-AE2C-252BCB588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0168F-806B-214D-8615-5A48F671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B5FB9-3BCC-9442-9AFC-EFD27A30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35364B-3DD5-5542-9B92-7D335BF4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F81BDF-EF36-0740-943E-30A880EB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70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6569A-BD07-484A-82CC-8A52AE7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0AF84F-1067-B740-B142-637E5E46D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D80D22-02FC-A843-AC1B-E9D3E0C7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ED8E1D-0C38-CD49-A29F-FFCDA2719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9F6C0-79F8-FE4D-8DA0-6FD729680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30C5F2-BB45-2A47-A38F-B528137B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0166F4-D6E9-2043-998D-8F308FD6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BF35B0-E79B-FE48-B2BB-E45E88BA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89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03C4B-1A88-E94A-A162-9160DA80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94B9B-3BAD-344C-8A22-E31D72B7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7347C9-07F4-B24B-96D3-5FBB4BE2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B6AF3-939F-D14D-A2B4-17731441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30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D2CA68-5750-9C44-A123-868A76C1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3829DC-D418-4A47-9C2E-4EAD983E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196F0D-0DD1-9D40-AAA4-A2526072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54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5843B-1582-7947-8A1E-CD2B5BF9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B303A-5465-B140-9AA5-E4DFBDE3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2E7570-AC3A-5549-A339-AC4C2A3F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37E04F-26CA-A14D-B2E0-B64ABAC3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9F3043-D5D7-E34B-91B2-322ED3D7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7BC689-279A-694C-B210-EDC67DE4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76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322E8-633A-DF4B-AB49-7C3CDDF8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B29E0E-7396-5A4B-B43E-767AA82B6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A83F7-6DAC-A643-97C7-C4A0A47E2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234A82-2D6F-3B4F-860F-B9D8DA23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2B530-D9FB-DD46-8494-4BDD2B24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11716F-23C2-F34C-96F9-D2F5B938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40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8703A1-D8F4-CB40-87D9-39A37275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C3BAD-D000-A148-B8C8-39B79A92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53601-FD9B-F94C-8161-7C2BC4716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29,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96D34-7CDC-2346-A814-6EAACD33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0D74B-36E9-BE40-A69D-2BF9C4DEA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Monitor, Laptop, Computer enthält.&#10;&#10;Automatisch generierte Beschreibung">
            <a:extLst>
              <a:ext uri="{FF2B5EF4-FFF2-40B4-BE49-F238E27FC236}">
                <a16:creationId xmlns:a16="http://schemas.microsoft.com/office/drawing/2014/main" id="{30CD41FA-C18C-F348-A57A-47D1E24981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9817" r="1" b="6065"/>
          <a:stretch/>
        </p:blipFill>
        <p:spPr>
          <a:xfrm>
            <a:off x="1084263" y="68263"/>
            <a:ext cx="9864725" cy="6721475"/>
          </a:xfrm>
          <a:noFill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936F447-75D0-D049-8F55-D8A770629B83}"/>
              </a:ext>
            </a:extLst>
          </p:cNvPr>
          <p:cNvSpPr txBox="1"/>
          <p:nvPr/>
        </p:nvSpPr>
        <p:spPr>
          <a:xfrm>
            <a:off x="3852809" y="1089061"/>
            <a:ext cx="4655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http://eo4sd.brockmann-consult.de</a:t>
            </a:r>
          </a:p>
        </p:txBody>
      </p:sp>
    </p:spTree>
    <p:extLst>
      <p:ext uri="{BB962C8B-B14F-4D97-AF65-F5344CB8AC3E}">
        <p14:creationId xmlns:p14="http://schemas.microsoft.com/office/powerpoint/2010/main" val="15664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1639A14-8FFA-084C-878C-F7166FE61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4377" b="125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5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99601-3DF7-244A-89B5-5648C0D9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D02BF-7431-EF48-947A-2070CC45D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noProof="1"/>
              <a:t>Mozambique data presently downloaded from S3 Bucket -&gt; XML parsing</a:t>
            </a:r>
          </a:p>
          <a:p>
            <a:r>
              <a:rPr lang="en-GB" noProof="1"/>
              <a:t>Will the next data be uploaded to the same location as the Mozambique data?</a:t>
            </a:r>
          </a:p>
          <a:p>
            <a:r>
              <a:rPr lang="en-GB" noProof="1"/>
              <a:t>Or will it be put elsewhere? Server?</a:t>
            </a:r>
          </a:p>
          <a:p>
            <a:r>
              <a:rPr lang="en-GB" noProof="1"/>
              <a:t>Notification?</a:t>
            </a:r>
          </a:p>
          <a:p>
            <a:r>
              <a:rPr lang="en-GB" noProof="1"/>
              <a:t>Who will produce and provide the quicklooks /maps?</a:t>
            </a:r>
          </a:p>
          <a:p>
            <a:r>
              <a:rPr lang="en-GB" noProof="1"/>
              <a:t>Other metadata: purpose of accompanying XML </a:t>
            </a:r>
          </a:p>
          <a:p>
            <a:endParaRPr lang="en-GB" noProof="1"/>
          </a:p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9219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Macintosh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Krämer</dc:creator>
  <cp:lastModifiedBy>Uwe Krämer</cp:lastModifiedBy>
  <cp:revision>2</cp:revision>
  <dcterms:created xsi:type="dcterms:W3CDTF">2020-04-29T12:54:24Z</dcterms:created>
  <dcterms:modified xsi:type="dcterms:W3CDTF">2020-04-29T12:58:27Z</dcterms:modified>
</cp:coreProperties>
</file>