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  <a:endParaRPr lang="en-GB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  <a:endParaRPr lang="en-GB" sz="1200" dirty="0"/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  <a:endParaRPr lang="en-GB" sz="12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  <a:endParaRPr lang="en-GB" sz="1200" dirty="0"/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  <a:endParaRPr lang="en-GB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  <a:endParaRPr lang="en-GB" sz="1200" dirty="0"/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  <a:endParaRPr lang="en-GB" sz="12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  <a:endParaRPr lang="en-GB" sz="1200" dirty="0"/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BEAM External API</vt:lpstr>
      <vt:lpstr>Operator written in Python  called from Java</vt:lpstr>
      <vt:lpstr>Operator written in Python  called from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3</cp:revision>
  <dcterms:created xsi:type="dcterms:W3CDTF">2012-09-22T14:32:03Z</dcterms:created>
  <dcterms:modified xsi:type="dcterms:W3CDTF">2012-09-22T15:01:50Z</dcterms:modified>
</cp:coreProperties>
</file>