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77" r:id="rId9"/>
    <p:sldId id="265" r:id="rId10"/>
    <p:sldId id="267" r:id="rId11"/>
    <p:sldId id="266" r:id="rId12"/>
    <p:sldId id="268" r:id="rId13"/>
    <p:sldId id="272" r:id="rId14"/>
    <p:sldId id="275" r:id="rId15"/>
    <p:sldId id="276" r:id="rId16"/>
    <p:sldId id="274" r:id="rId17"/>
    <p:sldId id="269" r:id="rId18"/>
    <p:sldId id="270" r:id="rId19"/>
    <p:sldId id="273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400467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void**,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list,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seq</a:t>
                      </a:r>
                      <a:r>
                        <a:rPr lang="en-GB" baseline="0" dirty="0" smtClean="0"/>
                        <a:t>, tuple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void**,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list,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seq</a:t>
                      </a:r>
                      <a:r>
                        <a:rPr lang="en-GB" baseline="0" dirty="0" smtClean="0"/>
                        <a:t>, tuple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PyObject</a:t>
            </a:r>
            <a:r>
              <a:rPr lang="en-GB" dirty="0"/>
              <a:t>* F(</a:t>
            </a:r>
            <a:r>
              <a:rPr lang="en-GB" dirty="0" err="1"/>
              <a:t>PyObject</a:t>
            </a:r>
            <a:r>
              <a:rPr lang="en-GB" dirty="0"/>
              <a:t>* self, </a:t>
            </a:r>
            <a:r>
              <a:rPr lang="en-GB" dirty="0" err="1"/>
              <a:t>PyObject</a:t>
            </a:r>
            <a:r>
              <a:rPr lang="en-GB" dirty="0"/>
              <a:t> * </a:t>
            </a:r>
            <a:r>
              <a:rPr lang="en-GB" dirty="0" err="1"/>
              <a:t>args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declare local variables: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declare python </a:t>
            </a:r>
            <a:r>
              <a:rPr lang="en-GB" dirty="0" err="1" smtClean="0"/>
              <a:t>args</a:t>
            </a:r>
            <a:r>
              <a:rPr lang="en-GB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declare python return value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declare java self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declare java </a:t>
            </a:r>
            <a:r>
              <a:rPr lang="en-GB" dirty="0" err="1" smtClean="0"/>
              <a:t>args</a:t>
            </a:r>
            <a:endParaRPr lang="en-GB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declare java return value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parse python </a:t>
            </a:r>
            <a:r>
              <a:rPr lang="en-GB" dirty="0" err="1" smtClean="0"/>
              <a:t>args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transform python </a:t>
            </a:r>
            <a:r>
              <a:rPr lang="en-GB" dirty="0" err="1"/>
              <a:t>args</a:t>
            </a:r>
            <a:r>
              <a:rPr lang="en-GB" dirty="0"/>
              <a:t> to java </a:t>
            </a:r>
            <a:r>
              <a:rPr lang="en-GB" dirty="0" err="1"/>
              <a:t>args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transform </a:t>
            </a:r>
            <a:r>
              <a:rPr lang="en-GB" dirty="0"/>
              <a:t>python self to java self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java return value = java self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</a:t>
            </a:r>
            <a:r>
              <a:rPr lang="en-GB" sz="2600" baseline="-25000" dirty="0" err="1" smtClean="0"/>
              <a:t>Java</a:t>
            </a:r>
            <a:r>
              <a:rPr lang="en-GB" dirty="0" smtClean="0"/>
              <a:t>(java </a:t>
            </a:r>
            <a:r>
              <a:rPr lang="en-GB" dirty="0" err="1" smtClean="0"/>
              <a:t>args</a:t>
            </a:r>
            <a:r>
              <a:rPr lang="en-GB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transform java return value to python return value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clean-up java </a:t>
            </a:r>
            <a:r>
              <a:rPr lang="en-GB" dirty="0" smtClean="0"/>
              <a:t>self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clean-up java </a:t>
            </a:r>
            <a:r>
              <a:rPr lang="en-GB" dirty="0" err="1"/>
              <a:t>args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clean-up java return value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return python return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2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Office PowerPoint</Application>
  <PresentationFormat>Bildschirmpräsentation (4:3)</PresentationFormat>
  <Paragraphs>243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Operator written in Python  called from Python</vt:lpstr>
      <vt:lpstr>PyObject* F(PyObject* self, PyObject * args)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Data Type Mappings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39</cp:revision>
  <dcterms:created xsi:type="dcterms:W3CDTF">2012-09-22T14:32:03Z</dcterms:created>
  <dcterms:modified xsi:type="dcterms:W3CDTF">2013-03-26T11:39:26Z</dcterms:modified>
</cp:coreProperties>
</file>