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86" r:id="rId8"/>
    <p:sldId id="259" r:id="rId9"/>
    <p:sldId id="276" r:id="rId10"/>
    <p:sldId id="279" r:id="rId11"/>
    <p:sldId id="281" r:id="rId12"/>
    <p:sldId id="280" r:id="rId13"/>
    <p:sldId id="282" r:id="rId14"/>
    <p:sldId id="265" r:id="rId15"/>
    <p:sldId id="267" r:id="rId16"/>
    <p:sldId id="266" r:id="rId17"/>
    <p:sldId id="268" r:id="rId18"/>
    <p:sldId id="272" r:id="rId19"/>
    <p:sldId id="275" r:id="rId20"/>
    <p:sldId id="274" r:id="rId21"/>
    <p:sldId id="269" r:id="rId22"/>
    <p:sldId id="270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888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66802"/>
              </p:ext>
            </p:extLst>
          </p:nvPr>
        </p:nvGraphicFramePr>
        <p:xfrm>
          <a:off x="4211959" y="1412776"/>
          <a:ext cx="4752527" cy="51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256"/>
              </p:ext>
            </p:extLst>
          </p:nvPr>
        </p:nvGraphicFramePr>
        <p:xfrm>
          <a:off x="4211960" y="1412776"/>
          <a:ext cx="4464495" cy="465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 smtClean="0"/>
              <a:t>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dirty="0"/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smtClean="0"/>
              <a:t>result</a:t>
            </a:r>
            <a:endParaRPr lang="en-GB" u="sng" dirty="0" smtClean="0"/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</a:t>
            </a:r>
            <a:r>
              <a:rPr lang="en-GB" u="sng" dirty="0" smtClean="0"/>
              <a:t>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Microsoft Office PowerPoint</Application>
  <PresentationFormat>Bildschirmpräsentation (4:3)</PresentationFormat>
  <Paragraphs>413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63</cp:revision>
  <dcterms:created xsi:type="dcterms:W3CDTF">2012-09-22T14:32:03Z</dcterms:created>
  <dcterms:modified xsi:type="dcterms:W3CDTF">2013-06-10T07:12:55Z</dcterms:modified>
</cp:coreProperties>
</file>