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65" r:id="rId9"/>
    <p:sldId id="267" r:id="rId10"/>
    <p:sldId id="266" r:id="rId11"/>
    <p:sldId id="268" r:id="rId12"/>
    <p:sldId id="272" r:id="rId13"/>
    <p:sldId id="275" r:id="rId14"/>
    <p:sldId id="274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 smtClean="0"/>
              <a:t>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 smtClean="0"/>
              <a:t>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</a:t>
            </a:r>
            <a:r>
              <a:rPr lang="en-GB" dirty="0" smtClean="0"/>
              <a:t>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</a:t>
            </a:r>
            <a:r>
              <a:rPr lang="en-GB" smtClean="0"/>
              <a:t>Buffer protocol  </a:t>
            </a:r>
            <a:endParaRPr lang="en-GB" dirty="0" smtClean="0"/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Bildschirmpräsentation 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33</cp:revision>
  <dcterms:created xsi:type="dcterms:W3CDTF">2012-09-22T14:32:03Z</dcterms:created>
  <dcterms:modified xsi:type="dcterms:W3CDTF">2013-03-14T12:53:43Z</dcterms:modified>
</cp:coreProperties>
</file>