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9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 smtClean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 smtClean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  <a:endParaRPr lang="en-GB" dirty="0" smtClean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 smtClean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 smtClean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endParaRPr lang="en-GB" dirty="0" smtClean="0"/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  <a:endParaRPr lang="en-GB" dirty="0" smtClean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</a:t>
            </a:r>
            <a:r>
              <a:rPr lang="en-GB" dirty="0" smtClean="0"/>
              <a:t>Java annotations </a:t>
            </a:r>
            <a:r>
              <a:rPr lang="en-GB" dirty="0" smtClean="0"/>
              <a:t>to control code </a:t>
            </a:r>
            <a:r>
              <a:rPr lang="en-GB" dirty="0" smtClean="0"/>
              <a:t>generation (e.g. parameter annotations </a:t>
            </a:r>
            <a:r>
              <a:rPr lang="en-GB" dirty="0" smtClean="0"/>
              <a:t>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Bildschirmpräsentation (4:3)</PresentationFormat>
  <Paragraphs>125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Operator written in Python  called from Java</vt:lpstr>
      <vt:lpstr>Operator written in Python  called from Python</vt:lpstr>
      <vt:lpstr>Generate C and Python Code</vt:lpstr>
      <vt:lpstr>Compiler Design Issues</vt:lpstr>
      <vt:lpstr>Design Decisons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16</cp:revision>
  <dcterms:created xsi:type="dcterms:W3CDTF">2012-09-22T14:32:03Z</dcterms:created>
  <dcterms:modified xsi:type="dcterms:W3CDTF">2012-10-31T13:55:08Z</dcterms:modified>
</cp:coreProperties>
</file>