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76" r:id="rId9"/>
    <p:sldId id="279" r:id="rId10"/>
    <p:sldId id="281" r:id="rId11"/>
    <p:sldId id="280" r:id="rId12"/>
    <p:sldId id="282" r:id="rId13"/>
    <p:sldId id="265" r:id="rId14"/>
    <p:sldId id="267" r:id="rId15"/>
    <p:sldId id="266" r:id="rId16"/>
    <p:sldId id="268" r:id="rId17"/>
    <p:sldId id="272" r:id="rId18"/>
    <p:sldId id="275" r:id="rId19"/>
    <p:sldId id="274" r:id="rId20"/>
    <p:sldId id="269" r:id="rId21"/>
    <p:sldId id="270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87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3029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26940"/>
              </p:ext>
            </p:extLst>
          </p:nvPr>
        </p:nvGraphicFramePr>
        <p:xfrm>
          <a:off x="4211959" y="1412776"/>
          <a:ext cx="4752527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 from parsed parameters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 from transformed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dirty="0" smtClean="0"/>
                        <a:t>arguments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from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</a:t>
                      </a:r>
                      <a:r>
                        <a:rPr lang="en-GB" sz="1400" baseline="0" dirty="0" smtClean="0"/>
                        <a:t> call</a:t>
                      </a:r>
                      <a:r>
                        <a:rPr lang="en-GB" sz="1400" dirty="0" smtClean="0"/>
                        <a:t>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 from transformed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93704"/>
              </p:ext>
            </p:extLst>
          </p:nvPr>
        </p:nvGraphicFramePr>
        <p:xfrm>
          <a:off x="4211960" y="1412776"/>
          <a:ext cx="4464495" cy="531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arguments from parsed parameters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 from transformed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arguments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from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</a:t>
                      </a:r>
                      <a:r>
                        <a:rPr lang="en-GB" sz="1400" baseline="0" dirty="0" smtClean="0"/>
                        <a:t> call</a:t>
                      </a:r>
                      <a:r>
                        <a:rPr lang="en-GB" sz="1400" dirty="0" smtClean="0"/>
                        <a:t> 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result from transformed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arguments</a:t>
            </a:r>
            <a:r>
              <a:rPr lang="en-GB" dirty="0" smtClean="0"/>
              <a:t> (opt)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arguments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arguments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 smtClean="0"/>
              <a:t> </a:t>
            </a:r>
            <a:r>
              <a:rPr lang="en-GB" u="sng" dirty="0"/>
              <a:t>arguments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/>
              <a:t>arguments</a:t>
            </a:r>
            <a:r>
              <a:rPr lang="en-GB" dirty="0"/>
              <a:t> 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r>
              <a:rPr lang="en-GB" dirty="0" smtClean="0"/>
              <a:t> from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dirty="0"/>
              <a:t> </a:t>
            </a:r>
            <a:r>
              <a:rPr lang="en-GB" dirty="0" smtClean="0"/>
              <a:t>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arguments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GB" u="sng" dirty="0"/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GB" u="sng" dirty="0" smtClean="0"/>
              <a:t>result</a:t>
            </a: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</a:t>
            </a:r>
            <a:r>
              <a:rPr lang="en-GB" dirty="0" smtClean="0"/>
              <a:t>Java </a:t>
            </a:r>
            <a:r>
              <a:rPr lang="en-GB" dirty="0"/>
              <a:t>from Python?</a:t>
            </a:r>
            <a:endParaRPr lang="en-GB" dirty="0" smtClean="0"/>
          </a:p>
          <a:p>
            <a:pPr lvl="1"/>
            <a:r>
              <a:rPr lang="en-GB" dirty="0" smtClean="0"/>
              <a:t>Check: No windows </a:t>
            </a:r>
            <a:r>
              <a:rPr lang="en-GB" dirty="0" smtClean="0"/>
              <a:t>support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</a:t>
            </a:r>
            <a:r>
              <a:rPr lang="en-GB" dirty="0"/>
              <a:t>can it be used to call Python </a:t>
            </a:r>
            <a:r>
              <a:rPr lang="en-GB" dirty="0" smtClean="0"/>
              <a:t>from Java?</a:t>
            </a:r>
            <a:endParaRPr lang="en-GB" dirty="0" smtClean="0"/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95633"/>
              </p:ext>
            </p:extLst>
          </p:nvPr>
        </p:nvGraphicFramePr>
        <p:xfrm>
          <a:off x="457200" y="16002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[3]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err="1" smtClean="0"/>
                        <a:t>r</a:t>
                      </a:r>
                      <a:r>
                        <a:rPr lang="en-GB" smtClean="0"/>
                        <a:t>, g</a:t>
                      </a:r>
                      <a:r>
                        <a:rPr lang="en-GB" dirty="0" smtClean="0"/>
                        <a:t>,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Bildschirmpräsentation (4:3)</PresentationFormat>
  <Paragraphs>400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X-Target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57</cp:revision>
  <dcterms:created xsi:type="dcterms:W3CDTF">2012-09-22T14:32:03Z</dcterms:created>
  <dcterms:modified xsi:type="dcterms:W3CDTF">2013-06-06T14:33:59Z</dcterms:modified>
</cp:coreProperties>
</file>