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65" r:id="rId9"/>
    <p:sldId id="267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Bildschirmpräsentation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Generate C and Python Code</vt:lpstr>
      <vt:lpstr>Compiler Design Issues</vt:lpstr>
      <vt:lpstr>Design Decisons</vt:lpstr>
      <vt:lpstr>Data Arrays</vt:lpstr>
      <vt:lpstr>Alternatives (1/2)</vt:lpstr>
      <vt:lpstr>Alternatives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24</cp:revision>
  <dcterms:created xsi:type="dcterms:W3CDTF">2012-09-22T14:32:03Z</dcterms:created>
  <dcterms:modified xsi:type="dcterms:W3CDTF">2013-03-10T08:52:57Z</dcterms:modified>
</cp:coreProperties>
</file>