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86" r:id="rId1"/>
  </p:sldMasterIdLst>
  <p:notesMasterIdLst>
    <p:notesMasterId r:id="rId3"/>
  </p:notesMasterIdLst>
  <p:sldIdLst>
    <p:sldId id="256" r:id="rId2"/>
  </p:sldIdLst>
  <p:sldSz cx="38344475" cy="39255700"/>
  <p:notesSz cx="6858000" cy="9144000"/>
  <p:defaultTextStyle>
    <a:defPPr>
      <a:defRPr lang="en-US"/>
    </a:defPPr>
    <a:lvl1pPr marL="0" algn="l" defTabSz="1536883" rtl="0" eaLnBrk="1" latinLnBrk="0" hangingPunct="1">
      <a:defRPr sz="6051" kern="1200">
        <a:solidFill>
          <a:schemeClr val="tx1"/>
        </a:solidFill>
        <a:latin typeface="+mn-lt"/>
        <a:ea typeface="+mn-ea"/>
        <a:cs typeface="+mn-cs"/>
      </a:defRPr>
    </a:lvl1pPr>
    <a:lvl2pPr marL="1536883" algn="l" defTabSz="1536883" rtl="0" eaLnBrk="1" latinLnBrk="0" hangingPunct="1">
      <a:defRPr sz="6051" kern="1200">
        <a:solidFill>
          <a:schemeClr val="tx1"/>
        </a:solidFill>
        <a:latin typeface="+mn-lt"/>
        <a:ea typeface="+mn-ea"/>
        <a:cs typeface="+mn-cs"/>
      </a:defRPr>
    </a:lvl2pPr>
    <a:lvl3pPr marL="3073767" algn="l" defTabSz="1536883" rtl="0" eaLnBrk="1" latinLnBrk="0" hangingPunct="1">
      <a:defRPr sz="6051" kern="1200">
        <a:solidFill>
          <a:schemeClr val="tx1"/>
        </a:solidFill>
        <a:latin typeface="+mn-lt"/>
        <a:ea typeface="+mn-ea"/>
        <a:cs typeface="+mn-cs"/>
      </a:defRPr>
    </a:lvl3pPr>
    <a:lvl4pPr marL="4610650" algn="l" defTabSz="1536883" rtl="0" eaLnBrk="1" latinLnBrk="0" hangingPunct="1">
      <a:defRPr sz="6051" kern="1200">
        <a:solidFill>
          <a:schemeClr val="tx1"/>
        </a:solidFill>
        <a:latin typeface="+mn-lt"/>
        <a:ea typeface="+mn-ea"/>
        <a:cs typeface="+mn-cs"/>
      </a:defRPr>
    </a:lvl4pPr>
    <a:lvl5pPr marL="6147534" algn="l" defTabSz="1536883" rtl="0" eaLnBrk="1" latinLnBrk="0" hangingPunct="1">
      <a:defRPr sz="6051" kern="1200">
        <a:solidFill>
          <a:schemeClr val="tx1"/>
        </a:solidFill>
        <a:latin typeface="+mn-lt"/>
        <a:ea typeface="+mn-ea"/>
        <a:cs typeface="+mn-cs"/>
      </a:defRPr>
    </a:lvl5pPr>
    <a:lvl6pPr marL="7684416" algn="l" defTabSz="1536883" rtl="0" eaLnBrk="1" latinLnBrk="0" hangingPunct="1">
      <a:defRPr sz="6051" kern="1200">
        <a:solidFill>
          <a:schemeClr val="tx1"/>
        </a:solidFill>
        <a:latin typeface="+mn-lt"/>
        <a:ea typeface="+mn-ea"/>
        <a:cs typeface="+mn-cs"/>
      </a:defRPr>
    </a:lvl6pPr>
    <a:lvl7pPr marL="9221299" algn="l" defTabSz="1536883" rtl="0" eaLnBrk="1" latinLnBrk="0" hangingPunct="1">
      <a:defRPr sz="6051" kern="1200">
        <a:solidFill>
          <a:schemeClr val="tx1"/>
        </a:solidFill>
        <a:latin typeface="+mn-lt"/>
        <a:ea typeface="+mn-ea"/>
        <a:cs typeface="+mn-cs"/>
      </a:defRPr>
    </a:lvl7pPr>
    <a:lvl8pPr marL="10758183" algn="l" defTabSz="1536883" rtl="0" eaLnBrk="1" latinLnBrk="0" hangingPunct="1">
      <a:defRPr sz="6051" kern="1200">
        <a:solidFill>
          <a:schemeClr val="tx1"/>
        </a:solidFill>
        <a:latin typeface="+mn-lt"/>
        <a:ea typeface="+mn-ea"/>
        <a:cs typeface="+mn-cs"/>
      </a:defRPr>
    </a:lvl8pPr>
    <a:lvl9pPr marL="12295066" algn="l" defTabSz="1536883" rtl="0" eaLnBrk="1" latinLnBrk="0" hangingPunct="1">
      <a:defRPr sz="605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EEB5"/>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278"/>
    <p:restoredTop sz="96617"/>
  </p:normalViewPr>
  <p:slideViewPr>
    <p:cSldViewPr snapToGrid="0" snapToObjects="1">
      <p:cViewPr>
        <p:scale>
          <a:sx n="130" d="100"/>
          <a:sy n="130" d="100"/>
        </p:scale>
        <p:origin x="-6376" y="-127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63C01-E25C-984C-8233-410C5190EB51}" type="datetimeFigureOut">
              <a:rPr lang="en-US" smtClean="0"/>
              <a:t>8/2/17</a:t>
            </a:fld>
            <a:endParaRPr lang="en-US" dirty="0"/>
          </a:p>
        </p:txBody>
      </p:sp>
      <p:sp>
        <p:nvSpPr>
          <p:cNvPr id="4" name="Slide Image Placeholder 3"/>
          <p:cNvSpPr>
            <a:spLocks noGrp="1" noRot="1" noChangeAspect="1"/>
          </p:cNvSpPr>
          <p:nvPr>
            <p:ph type="sldImg" idx="2"/>
          </p:nvPr>
        </p:nvSpPr>
        <p:spPr>
          <a:xfrm>
            <a:off x="1922463" y="1143000"/>
            <a:ext cx="30130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C613C-38BB-9B4C-AF0D-5A0B2ED0BB89}" type="slidenum">
              <a:rPr lang="en-US" smtClean="0"/>
              <a:t>‹#›</a:t>
            </a:fld>
            <a:endParaRPr lang="en-US" dirty="0"/>
          </a:p>
        </p:txBody>
      </p:sp>
    </p:spTree>
    <p:extLst>
      <p:ext uri="{BB962C8B-B14F-4D97-AF65-F5344CB8AC3E}">
        <p14:creationId xmlns:p14="http://schemas.microsoft.com/office/powerpoint/2010/main" val="962713354"/>
      </p:ext>
    </p:extLst>
  </p:cSld>
  <p:clrMap bg1="lt1" tx1="dk1" bg2="lt2" tx2="dk2" accent1="accent1" accent2="accent2" accent3="accent3" accent4="accent4" accent5="accent5" accent6="accent6" hlink="hlink" folHlink="folHlink"/>
  <p:notesStyle>
    <a:lvl1pPr marL="0" algn="l" defTabSz="3073767" rtl="0" eaLnBrk="1" latinLnBrk="0" hangingPunct="1">
      <a:defRPr sz="4033" kern="1200">
        <a:solidFill>
          <a:schemeClr val="tx1"/>
        </a:solidFill>
        <a:latin typeface="+mn-lt"/>
        <a:ea typeface="+mn-ea"/>
        <a:cs typeface="+mn-cs"/>
      </a:defRPr>
    </a:lvl1pPr>
    <a:lvl2pPr marL="1536883" algn="l" defTabSz="3073767" rtl="0" eaLnBrk="1" latinLnBrk="0" hangingPunct="1">
      <a:defRPr sz="4033" kern="1200">
        <a:solidFill>
          <a:schemeClr val="tx1"/>
        </a:solidFill>
        <a:latin typeface="+mn-lt"/>
        <a:ea typeface="+mn-ea"/>
        <a:cs typeface="+mn-cs"/>
      </a:defRPr>
    </a:lvl2pPr>
    <a:lvl3pPr marL="3073767" algn="l" defTabSz="3073767" rtl="0" eaLnBrk="1" latinLnBrk="0" hangingPunct="1">
      <a:defRPr sz="4033" kern="1200">
        <a:solidFill>
          <a:schemeClr val="tx1"/>
        </a:solidFill>
        <a:latin typeface="+mn-lt"/>
        <a:ea typeface="+mn-ea"/>
        <a:cs typeface="+mn-cs"/>
      </a:defRPr>
    </a:lvl3pPr>
    <a:lvl4pPr marL="4610650" algn="l" defTabSz="3073767" rtl="0" eaLnBrk="1" latinLnBrk="0" hangingPunct="1">
      <a:defRPr sz="4033" kern="1200">
        <a:solidFill>
          <a:schemeClr val="tx1"/>
        </a:solidFill>
        <a:latin typeface="+mn-lt"/>
        <a:ea typeface="+mn-ea"/>
        <a:cs typeface="+mn-cs"/>
      </a:defRPr>
    </a:lvl4pPr>
    <a:lvl5pPr marL="6147534" algn="l" defTabSz="3073767" rtl="0" eaLnBrk="1" latinLnBrk="0" hangingPunct="1">
      <a:defRPr sz="4033" kern="1200">
        <a:solidFill>
          <a:schemeClr val="tx1"/>
        </a:solidFill>
        <a:latin typeface="+mn-lt"/>
        <a:ea typeface="+mn-ea"/>
        <a:cs typeface="+mn-cs"/>
      </a:defRPr>
    </a:lvl5pPr>
    <a:lvl6pPr marL="7684416" algn="l" defTabSz="3073767" rtl="0" eaLnBrk="1" latinLnBrk="0" hangingPunct="1">
      <a:defRPr sz="4033" kern="1200">
        <a:solidFill>
          <a:schemeClr val="tx1"/>
        </a:solidFill>
        <a:latin typeface="+mn-lt"/>
        <a:ea typeface="+mn-ea"/>
        <a:cs typeface="+mn-cs"/>
      </a:defRPr>
    </a:lvl6pPr>
    <a:lvl7pPr marL="9221299" algn="l" defTabSz="3073767" rtl="0" eaLnBrk="1" latinLnBrk="0" hangingPunct="1">
      <a:defRPr sz="4033" kern="1200">
        <a:solidFill>
          <a:schemeClr val="tx1"/>
        </a:solidFill>
        <a:latin typeface="+mn-lt"/>
        <a:ea typeface="+mn-ea"/>
        <a:cs typeface="+mn-cs"/>
      </a:defRPr>
    </a:lvl7pPr>
    <a:lvl8pPr marL="10758183" algn="l" defTabSz="3073767" rtl="0" eaLnBrk="1" latinLnBrk="0" hangingPunct="1">
      <a:defRPr sz="4033" kern="1200">
        <a:solidFill>
          <a:schemeClr val="tx1"/>
        </a:solidFill>
        <a:latin typeface="+mn-lt"/>
        <a:ea typeface="+mn-ea"/>
        <a:cs typeface="+mn-cs"/>
      </a:defRPr>
    </a:lvl8pPr>
    <a:lvl9pPr marL="12295066" algn="l" defTabSz="3073767" rtl="0" eaLnBrk="1" latinLnBrk="0" hangingPunct="1">
      <a:defRPr sz="40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22463" y="1143000"/>
            <a:ext cx="30130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7C613C-38BB-9B4C-AF0D-5A0B2ED0BB89}" type="slidenum">
              <a:rPr lang="en-US" smtClean="0"/>
              <a:t>1</a:t>
            </a:fld>
            <a:endParaRPr lang="en-US" dirty="0"/>
          </a:p>
        </p:txBody>
      </p:sp>
    </p:spTree>
    <p:extLst>
      <p:ext uri="{BB962C8B-B14F-4D97-AF65-F5344CB8AC3E}">
        <p14:creationId xmlns:p14="http://schemas.microsoft.com/office/powerpoint/2010/main" val="118154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5501" y="-48469"/>
            <a:ext cx="38459022" cy="39352637"/>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4741042" y="13763731"/>
            <a:ext cx="24433780" cy="9423555"/>
          </a:xfrm>
        </p:spPr>
        <p:txBody>
          <a:bodyPr anchor="b">
            <a:noAutofit/>
          </a:bodyPr>
          <a:lstStyle>
            <a:lvl1pPr algn="r">
              <a:defRPr sz="22644">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41042" y="23187277"/>
            <a:ext cx="24433780" cy="6278731"/>
          </a:xfrm>
        </p:spPr>
        <p:txBody>
          <a:bodyPr anchor="t"/>
          <a:lstStyle>
            <a:lvl1pPr marL="0" indent="0" algn="r">
              <a:buNone/>
              <a:defRPr>
                <a:solidFill>
                  <a:schemeClr val="tx1">
                    <a:lumMod val="50000"/>
                    <a:lumOff val="50000"/>
                  </a:schemeClr>
                </a:solidFill>
              </a:defRPr>
            </a:lvl1pPr>
            <a:lvl2pPr marL="1917222" indent="0" algn="ctr">
              <a:buNone/>
              <a:defRPr>
                <a:solidFill>
                  <a:schemeClr val="tx1">
                    <a:tint val="75000"/>
                  </a:schemeClr>
                </a:solidFill>
              </a:defRPr>
            </a:lvl2pPr>
            <a:lvl3pPr marL="3834445" indent="0" algn="ctr">
              <a:buNone/>
              <a:defRPr>
                <a:solidFill>
                  <a:schemeClr val="tx1">
                    <a:tint val="75000"/>
                  </a:schemeClr>
                </a:solidFill>
              </a:defRPr>
            </a:lvl3pPr>
            <a:lvl4pPr marL="5751667" indent="0" algn="ctr">
              <a:buNone/>
              <a:defRPr>
                <a:solidFill>
                  <a:schemeClr val="tx1">
                    <a:tint val="75000"/>
                  </a:schemeClr>
                </a:solidFill>
              </a:defRPr>
            </a:lvl4pPr>
            <a:lvl5pPr marL="7668890" indent="0" algn="ctr">
              <a:buNone/>
              <a:defRPr>
                <a:solidFill>
                  <a:schemeClr val="tx1">
                    <a:tint val="75000"/>
                  </a:schemeClr>
                </a:solidFill>
              </a:defRPr>
            </a:lvl5pPr>
            <a:lvl6pPr marL="9586112" indent="0" algn="ctr">
              <a:buNone/>
              <a:defRPr>
                <a:solidFill>
                  <a:schemeClr val="tx1">
                    <a:tint val="75000"/>
                  </a:schemeClr>
                </a:solidFill>
              </a:defRPr>
            </a:lvl6pPr>
            <a:lvl7pPr marL="11503335" indent="0" algn="ctr">
              <a:buNone/>
              <a:defRPr>
                <a:solidFill>
                  <a:schemeClr val="tx1">
                    <a:tint val="75000"/>
                  </a:schemeClr>
                </a:solidFill>
              </a:defRPr>
            </a:lvl7pPr>
            <a:lvl8pPr marL="13420557" indent="0" algn="ctr">
              <a:buNone/>
              <a:defRPr>
                <a:solidFill>
                  <a:schemeClr val="tx1">
                    <a:tint val="75000"/>
                  </a:schemeClr>
                </a:solidFill>
              </a:defRPr>
            </a:lvl8pPr>
            <a:lvl9pPr marL="153377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56298" y="3489395"/>
            <a:ext cx="26618522" cy="19482459"/>
          </a:xfrm>
        </p:spPr>
        <p:txBody>
          <a:bodyPr anchor="ctr">
            <a:normAutofit/>
          </a:bodyPr>
          <a:lstStyle>
            <a:lvl1pPr algn="l">
              <a:defRPr sz="18451"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56298" y="25588901"/>
            <a:ext cx="26618522" cy="8992303"/>
          </a:xfrm>
        </p:spPr>
        <p:txBody>
          <a:bodyPr anchor="ctr">
            <a:normAutofit/>
          </a:bodyPr>
          <a:lstStyle>
            <a:lvl1pPr marL="0" indent="0" algn="l">
              <a:buNone/>
              <a:defRPr sz="7548">
                <a:solidFill>
                  <a:schemeClr val="tx1">
                    <a:lumMod val="75000"/>
                    <a:lumOff val="25000"/>
                  </a:schemeClr>
                </a:solidFill>
              </a:defRPr>
            </a:lvl1pPr>
            <a:lvl2pPr marL="1917222" indent="0">
              <a:buNone/>
              <a:defRPr sz="7548">
                <a:solidFill>
                  <a:schemeClr val="tx1">
                    <a:tint val="75000"/>
                  </a:schemeClr>
                </a:solidFill>
              </a:defRPr>
            </a:lvl2pPr>
            <a:lvl3pPr marL="3834445" indent="0">
              <a:buNone/>
              <a:defRPr sz="6709">
                <a:solidFill>
                  <a:schemeClr val="tx1">
                    <a:tint val="75000"/>
                  </a:schemeClr>
                </a:solidFill>
              </a:defRPr>
            </a:lvl3pPr>
            <a:lvl4pPr marL="5751667" indent="0">
              <a:buNone/>
              <a:defRPr sz="5871">
                <a:solidFill>
                  <a:schemeClr val="tx1">
                    <a:tint val="75000"/>
                  </a:schemeClr>
                </a:solidFill>
              </a:defRPr>
            </a:lvl4pPr>
            <a:lvl5pPr marL="7668890" indent="0">
              <a:buNone/>
              <a:defRPr sz="5871">
                <a:solidFill>
                  <a:schemeClr val="tx1">
                    <a:tint val="75000"/>
                  </a:schemeClr>
                </a:solidFill>
              </a:defRPr>
            </a:lvl5pPr>
            <a:lvl6pPr marL="9586112" indent="0">
              <a:buNone/>
              <a:defRPr sz="5871">
                <a:solidFill>
                  <a:schemeClr val="tx1">
                    <a:tint val="75000"/>
                  </a:schemeClr>
                </a:solidFill>
              </a:defRPr>
            </a:lvl6pPr>
            <a:lvl7pPr marL="11503335" indent="0">
              <a:buNone/>
              <a:defRPr sz="5871">
                <a:solidFill>
                  <a:schemeClr val="tx1">
                    <a:tint val="75000"/>
                  </a:schemeClr>
                </a:solidFill>
              </a:defRPr>
            </a:lvl7pPr>
            <a:lvl8pPr marL="13420557" indent="0">
              <a:buNone/>
              <a:defRPr sz="5871">
                <a:solidFill>
                  <a:schemeClr val="tx1">
                    <a:tint val="75000"/>
                  </a:schemeClr>
                </a:solidFill>
              </a:defRPr>
            </a:lvl8pPr>
            <a:lvl9pPr marL="15337780" indent="0">
              <a:buNone/>
              <a:defRPr sz="587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9405" y="3489396"/>
            <a:ext cx="25463105" cy="17301586"/>
          </a:xfrm>
        </p:spPr>
        <p:txBody>
          <a:bodyPr anchor="ctr">
            <a:normAutofit/>
          </a:bodyPr>
          <a:lstStyle>
            <a:lvl1pPr algn="l">
              <a:defRPr sz="18451"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4617247" y="20790982"/>
            <a:ext cx="22727421" cy="2180872"/>
          </a:xfrm>
        </p:spPr>
        <p:txBody>
          <a:bodyPr anchor="ctr">
            <a:noAutofit/>
          </a:bodyPr>
          <a:lstStyle>
            <a:lvl1pPr marL="0" indent="0">
              <a:buFontTx/>
              <a:buNone/>
              <a:defRPr sz="6709">
                <a:solidFill>
                  <a:schemeClr val="tx1">
                    <a:lumMod val="50000"/>
                    <a:lumOff val="50000"/>
                  </a:schemeClr>
                </a:solidFill>
              </a:defRPr>
            </a:lvl1pPr>
            <a:lvl2pPr marL="1917222" indent="0">
              <a:buFontTx/>
              <a:buNone/>
              <a:defRPr/>
            </a:lvl2pPr>
            <a:lvl3pPr marL="3834445" indent="0">
              <a:buFontTx/>
              <a:buNone/>
              <a:defRPr/>
            </a:lvl3pPr>
            <a:lvl4pPr marL="5751667" indent="0">
              <a:buFontTx/>
              <a:buNone/>
              <a:defRPr/>
            </a:lvl4pPr>
            <a:lvl5pPr marL="766889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56292" y="25588901"/>
            <a:ext cx="26618526" cy="8992303"/>
          </a:xfrm>
        </p:spPr>
        <p:txBody>
          <a:bodyPr anchor="ctr">
            <a:normAutofit/>
          </a:bodyPr>
          <a:lstStyle>
            <a:lvl1pPr marL="0" indent="0" algn="l">
              <a:buNone/>
              <a:defRPr sz="7548">
                <a:solidFill>
                  <a:schemeClr val="tx1">
                    <a:lumMod val="75000"/>
                    <a:lumOff val="25000"/>
                  </a:schemeClr>
                </a:solidFill>
              </a:defRPr>
            </a:lvl1pPr>
            <a:lvl2pPr marL="1917222" indent="0">
              <a:buNone/>
              <a:defRPr sz="7548">
                <a:solidFill>
                  <a:schemeClr val="tx1">
                    <a:tint val="75000"/>
                  </a:schemeClr>
                </a:solidFill>
              </a:defRPr>
            </a:lvl2pPr>
            <a:lvl3pPr marL="3834445" indent="0">
              <a:buNone/>
              <a:defRPr sz="6709">
                <a:solidFill>
                  <a:schemeClr val="tx1">
                    <a:tint val="75000"/>
                  </a:schemeClr>
                </a:solidFill>
              </a:defRPr>
            </a:lvl3pPr>
            <a:lvl4pPr marL="5751667" indent="0">
              <a:buNone/>
              <a:defRPr sz="5871">
                <a:solidFill>
                  <a:schemeClr val="tx1">
                    <a:tint val="75000"/>
                  </a:schemeClr>
                </a:solidFill>
              </a:defRPr>
            </a:lvl4pPr>
            <a:lvl5pPr marL="7668890" indent="0">
              <a:buNone/>
              <a:defRPr sz="5871">
                <a:solidFill>
                  <a:schemeClr val="tx1">
                    <a:tint val="75000"/>
                  </a:schemeClr>
                </a:solidFill>
              </a:defRPr>
            </a:lvl5pPr>
            <a:lvl6pPr marL="9586112" indent="0">
              <a:buNone/>
              <a:defRPr sz="5871">
                <a:solidFill>
                  <a:schemeClr val="tx1">
                    <a:tint val="75000"/>
                  </a:schemeClr>
                </a:solidFill>
              </a:defRPr>
            </a:lvl6pPr>
            <a:lvl7pPr marL="11503335" indent="0">
              <a:buNone/>
              <a:defRPr sz="5871">
                <a:solidFill>
                  <a:schemeClr val="tx1">
                    <a:tint val="75000"/>
                  </a:schemeClr>
                </a:solidFill>
              </a:defRPr>
            </a:lvl7pPr>
            <a:lvl8pPr marL="13420557" indent="0">
              <a:buNone/>
              <a:defRPr sz="5871">
                <a:solidFill>
                  <a:schemeClr val="tx1">
                    <a:tint val="75000"/>
                  </a:schemeClr>
                </a:solidFill>
              </a:defRPr>
            </a:lvl8pPr>
            <a:lvl9pPr marL="15337780" indent="0">
              <a:buNone/>
              <a:defRPr sz="587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2024204" y="4524182"/>
            <a:ext cx="1917723" cy="3347301"/>
          </a:xfrm>
          <a:prstGeom prst="rect">
            <a:avLst/>
          </a:prstGeom>
        </p:spPr>
        <p:txBody>
          <a:bodyPr vert="horz" lIns="383445" tIns="191722" rIns="383445" bIns="191722" rtlCol="0" anchor="ctr">
            <a:noAutofit/>
          </a:bodyPr>
          <a:lstStyle/>
          <a:p>
            <a:pPr lvl="0"/>
            <a:r>
              <a:rPr lang="en-US" sz="33547" baseline="0" dirty="0">
                <a:ln w="3175" cmpd="sng">
                  <a:noFill/>
                </a:ln>
                <a:solidFill>
                  <a:schemeClr val="accent1"/>
                </a:solidFill>
                <a:effectLst/>
                <a:latin typeface="Arial"/>
              </a:rPr>
              <a:t>“</a:t>
            </a:r>
          </a:p>
        </p:txBody>
      </p:sp>
      <p:sp>
        <p:nvSpPr>
          <p:cNvPr id="25" name="TextBox 24"/>
          <p:cNvSpPr txBox="1"/>
          <p:nvPr/>
        </p:nvSpPr>
        <p:spPr>
          <a:xfrm>
            <a:off x="28295822" y="16522860"/>
            <a:ext cx="1917723" cy="3347301"/>
          </a:xfrm>
          <a:prstGeom prst="rect">
            <a:avLst/>
          </a:prstGeom>
        </p:spPr>
        <p:txBody>
          <a:bodyPr vert="horz" lIns="383445" tIns="191722" rIns="383445" bIns="191722" rtlCol="0" anchor="ctr">
            <a:noAutofit/>
          </a:bodyPr>
          <a:lstStyle/>
          <a:p>
            <a:pPr lvl="0"/>
            <a:r>
              <a:rPr lang="en-US" sz="33547"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56292" y="11058843"/>
            <a:ext cx="26618526" cy="14856605"/>
          </a:xfrm>
        </p:spPr>
        <p:txBody>
          <a:bodyPr anchor="b">
            <a:normAutofit/>
          </a:bodyPr>
          <a:lstStyle>
            <a:lvl1pPr algn="l">
              <a:defRPr sz="18451"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56292" y="25915448"/>
            <a:ext cx="26618526" cy="8665756"/>
          </a:xfrm>
        </p:spPr>
        <p:txBody>
          <a:bodyPr anchor="t">
            <a:normAutofit/>
          </a:bodyPr>
          <a:lstStyle>
            <a:lvl1pPr marL="0" indent="0" algn="l">
              <a:buNone/>
              <a:defRPr sz="7548">
                <a:solidFill>
                  <a:schemeClr val="tx1">
                    <a:lumMod val="75000"/>
                    <a:lumOff val="25000"/>
                  </a:schemeClr>
                </a:solidFill>
              </a:defRPr>
            </a:lvl1pPr>
            <a:lvl2pPr marL="1917222" indent="0">
              <a:buNone/>
              <a:defRPr sz="7548">
                <a:solidFill>
                  <a:schemeClr val="tx1">
                    <a:tint val="75000"/>
                  </a:schemeClr>
                </a:solidFill>
              </a:defRPr>
            </a:lvl2pPr>
            <a:lvl3pPr marL="3834445" indent="0">
              <a:buNone/>
              <a:defRPr sz="6709">
                <a:solidFill>
                  <a:schemeClr val="tx1">
                    <a:tint val="75000"/>
                  </a:schemeClr>
                </a:solidFill>
              </a:defRPr>
            </a:lvl3pPr>
            <a:lvl4pPr marL="5751667" indent="0">
              <a:buNone/>
              <a:defRPr sz="5871">
                <a:solidFill>
                  <a:schemeClr val="tx1">
                    <a:tint val="75000"/>
                  </a:schemeClr>
                </a:solidFill>
              </a:defRPr>
            </a:lvl4pPr>
            <a:lvl5pPr marL="7668890" indent="0">
              <a:buNone/>
              <a:defRPr sz="5871">
                <a:solidFill>
                  <a:schemeClr val="tx1">
                    <a:tint val="75000"/>
                  </a:schemeClr>
                </a:solidFill>
              </a:defRPr>
            </a:lvl5pPr>
            <a:lvl6pPr marL="9586112" indent="0">
              <a:buNone/>
              <a:defRPr sz="5871">
                <a:solidFill>
                  <a:schemeClr val="tx1">
                    <a:tint val="75000"/>
                  </a:schemeClr>
                </a:solidFill>
              </a:defRPr>
            </a:lvl6pPr>
            <a:lvl7pPr marL="11503335" indent="0">
              <a:buNone/>
              <a:defRPr sz="5871">
                <a:solidFill>
                  <a:schemeClr val="tx1">
                    <a:tint val="75000"/>
                  </a:schemeClr>
                </a:solidFill>
              </a:defRPr>
            </a:lvl7pPr>
            <a:lvl8pPr marL="13420557" indent="0">
              <a:buNone/>
              <a:defRPr sz="5871">
                <a:solidFill>
                  <a:schemeClr val="tx1">
                    <a:tint val="75000"/>
                  </a:schemeClr>
                </a:solidFill>
              </a:defRPr>
            </a:lvl8pPr>
            <a:lvl9pPr marL="15337780" indent="0">
              <a:buNone/>
              <a:defRPr sz="587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249405" y="3489396"/>
            <a:ext cx="25463105" cy="17301586"/>
          </a:xfrm>
        </p:spPr>
        <p:txBody>
          <a:bodyPr anchor="ctr">
            <a:normAutofit/>
          </a:bodyPr>
          <a:lstStyle>
            <a:lvl1pPr algn="l">
              <a:defRPr sz="18451"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556286" y="22971854"/>
            <a:ext cx="26618530" cy="2943594"/>
          </a:xfrm>
        </p:spPr>
        <p:txBody>
          <a:bodyPr anchor="b">
            <a:noAutofit/>
          </a:bodyPr>
          <a:lstStyle>
            <a:lvl1pPr marL="0" indent="0">
              <a:buFontTx/>
              <a:buNone/>
              <a:defRPr sz="10064">
                <a:solidFill>
                  <a:schemeClr val="tx1">
                    <a:lumMod val="75000"/>
                    <a:lumOff val="25000"/>
                  </a:schemeClr>
                </a:solidFill>
              </a:defRPr>
            </a:lvl1pPr>
            <a:lvl2pPr marL="1917222" indent="0">
              <a:buFontTx/>
              <a:buNone/>
              <a:defRPr/>
            </a:lvl2pPr>
            <a:lvl3pPr marL="3834445" indent="0">
              <a:buFontTx/>
              <a:buNone/>
              <a:defRPr/>
            </a:lvl3pPr>
            <a:lvl4pPr marL="5751667" indent="0">
              <a:buFontTx/>
              <a:buNone/>
              <a:defRPr/>
            </a:lvl4pPr>
            <a:lvl5pPr marL="766889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56292" y="25915448"/>
            <a:ext cx="26618526" cy="8665756"/>
          </a:xfrm>
        </p:spPr>
        <p:txBody>
          <a:bodyPr anchor="t">
            <a:normAutofit/>
          </a:bodyPr>
          <a:lstStyle>
            <a:lvl1pPr marL="0" indent="0" algn="l">
              <a:buNone/>
              <a:defRPr sz="7548">
                <a:solidFill>
                  <a:schemeClr val="tx1">
                    <a:lumMod val="50000"/>
                    <a:lumOff val="50000"/>
                  </a:schemeClr>
                </a:solidFill>
              </a:defRPr>
            </a:lvl1pPr>
            <a:lvl2pPr marL="1917222" indent="0">
              <a:buNone/>
              <a:defRPr sz="7548">
                <a:solidFill>
                  <a:schemeClr val="tx1">
                    <a:tint val="75000"/>
                  </a:schemeClr>
                </a:solidFill>
              </a:defRPr>
            </a:lvl2pPr>
            <a:lvl3pPr marL="3834445" indent="0">
              <a:buNone/>
              <a:defRPr sz="6709">
                <a:solidFill>
                  <a:schemeClr val="tx1">
                    <a:tint val="75000"/>
                  </a:schemeClr>
                </a:solidFill>
              </a:defRPr>
            </a:lvl3pPr>
            <a:lvl4pPr marL="5751667" indent="0">
              <a:buNone/>
              <a:defRPr sz="5871">
                <a:solidFill>
                  <a:schemeClr val="tx1">
                    <a:tint val="75000"/>
                  </a:schemeClr>
                </a:solidFill>
              </a:defRPr>
            </a:lvl4pPr>
            <a:lvl5pPr marL="7668890" indent="0">
              <a:buNone/>
              <a:defRPr sz="5871">
                <a:solidFill>
                  <a:schemeClr val="tx1">
                    <a:tint val="75000"/>
                  </a:schemeClr>
                </a:solidFill>
              </a:defRPr>
            </a:lvl5pPr>
            <a:lvl6pPr marL="9586112" indent="0">
              <a:buNone/>
              <a:defRPr sz="5871">
                <a:solidFill>
                  <a:schemeClr val="tx1">
                    <a:tint val="75000"/>
                  </a:schemeClr>
                </a:solidFill>
              </a:defRPr>
            </a:lvl6pPr>
            <a:lvl7pPr marL="11503335" indent="0">
              <a:buNone/>
              <a:defRPr sz="5871">
                <a:solidFill>
                  <a:schemeClr val="tx1">
                    <a:tint val="75000"/>
                  </a:schemeClr>
                </a:solidFill>
              </a:defRPr>
            </a:lvl7pPr>
            <a:lvl8pPr marL="13420557" indent="0">
              <a:buNone/>
              <a:defRPr sz="5871">
                <a:solidFill>
                  <a:schemeClr val="tx1">
                    <a:tint val="75000"/>
                  </a:schemeClr>
                </a:solidFill>
              </a:defRPr>
            </a:lvl8pPr>
            <a:lvl9pPr marL="15337780" indent="0">
              <a:buNone/>
              <a:defRPr sz="587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2024204" y="4524182"/>
            <a:ext cx="1917723" cy="3347301"/>
          </a:xfrm>
          <a:prstGeom prst="rect">
            <a:avLst/>
          </a:prstGeom>
        </p:spPr>
        <p:txBody>
          <a:bodyPr vert="horz" lIns="383445" tIns="191722" rIns="383445" bIns="191722" rtlCol="0" anchor="ctr">
            <a:noAutofit/>
          </a:bodyPr>
          <a:lstStyle/>
          <a:p>
            <a:pPr lvl="0"/>
            <a:r>
              <a:rPr lang="en-US" sz="33547" baseline="0" dirty="0">
                <a:ln w="3175" cmpd="sng">
                  <a:noFill/>
                </a:ln>
                <a:solidFill>
                  <a:schemeClr val="accent1"/>
                </a:solidFill>
                <a:effectLst/>
                <a:latin typeface="Arial"/>
              </a:rPr>
              <a:t>“</a:t>
            </a:r>
          </a:p>
        </p:txBody>
      </p:sp>
      <p:sp>
        <p:nvSpPr>
          <p:cNvPr id="25" name="TextBox 24"/>
          <p:cNvSpPr txBox="1"/>
          <p:nvPr/>
        </p:nvSpPr>
        <p:spPr>
          <a:xfrm>
            <a:off x="28295822" y="16522860"/>
            <a:ext cx="1917723" cy="3347301"/>
          </a:xfrm>
          <a:prstGeom prst="rect">
            <a:avLst/>
          </a:prstGeom>
        </p:spPr>
        <p:txBody>
          <a:bodyPr vert="horz" lIns="383445" tIns="191722" rIns="383445" bIns="191722" rtlCol="0" anchor="ctr">
            <a:noAutofit/>
          </a:bodyPr>
          <a:lstStyle/>
          <a:p>
            <a:pPr lvl="0"/>
            <a:r>
              <a:rPr lang="en-US" sz="33547"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2501" y="3489396"/>
            <a:ext cx="26592317" cy="17301586"/>
          </a:xfrm>
        </p:spPr>
        <p:txBody>
          <a:bodyPr anchor="ctr">
            <a:normAutofit/>
          </a:bodyPr>
          <a:lstStyle>
            <a:lvl1pPr algn="l">
              <a:defRPr sz="18451"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556286" y="22971854"/>
            <a:ext cx="26618530" cy="2943594"/>
          </a:xfrm>
        </p:spPr>
        <p:txBody>
          <a:bodyPr anchor="b">
            <a:noAutofit/>
          </a:bodyPr>
          <a:lstStyle>
            <a:lvl1pPr marL="0" indent="0">
              <a:buFontTx/>
              <a:buNone/>
              <a:defRPr sz="10064">
                <a:solidFill>
                  <a:schemeClr val="accent1"/>
                </a:solidFill>
              </a:defRPr>
            </a:lvl1pPr>
            <a:lvl2pPr marL="1917222" indent="0">
              <a:buFontTx/>
              <a:buNone/>
              <a:defRPr/>
            </a:lvl2pPr>
            <a:lvl3pPr marL="3834445" indent="0">
              <a:buFontTx/>
              <a:buNone/>
              <a:defRPr/>
            </a:lvl3pPr>
            <a:lvl4pPr marL="5751667" indent="0">
              <a:buFontTx/>
              <a:buNone/>
              <a:defRPr/>
            </a:lvl4pPr>
            <a:lvl5pPr marL="766889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56292" y="25915448"/>
            <a:ext cx="26618526" cy="8665756"/>
          </a:xfrm>
        </p:spPr>
        <p:txBody>
          <a:bodyPr anchor="t">
            <a:normAutofit/>
          </a:bodyPr>
          <a:lstStyle>
            <a:lvl1pPr marL="0" indent="0" algn="l">
              <a:buNone/>
              <a:defRPr sz="7548">
                <a:solidFill>
                  <a:schemeClr val="tx1">
                    <a:lumMod val="50000"/>
                    <a:lumOff val="50000"/>
                  </a:schemeClr>
                </a:solidFill>
              </a:defRPr>
            </a:lvl1pPr>
            <a:lvl2pPr marL="1917222" indent="0">
              <a:buNone/>
              <a:defRPr sz="7548">
                <a:solidFill>
                  <a:schemeClr val="tx1">
                    <a:tint val="75000"/>
                  </a:schemeClr>
                </a:solidFill>
              </a:defRPr>
            </a:lvl2pPr>
            <a:lvl3pPr marL="3834445" indent="0">
              <a:buNone/>
              <a:defRPr sz="6709">
                <a:solidFill>
                  <a:schemeClr val="tx1">
                    <a:tint val="75000"/>
                  </a:schemeClr>
                </a:solidFill>
              </a:defRPr>
            </a:lvl3pPr>
            <a:lvl4pPr marL="5751667" indent="0">
              <a:buNone/>
              <a:defRPr sz="5871">
                <a:solidFill>
                  <a:schemeClr val="tx1">
                    <a:tint val="75000"/>
                  </a:schemeClr>
                </a:solidFill>
              </a:defRPr>
            </a:lvl4pPr>
            <a:lvl5pPr marL="7668890" indent="0">
              <a:buNone/>
              <a:defRPr sz="5871">
                <a:solidFill>
                  <a:schemeClr val="tx1">
                    <a:tint val="75000"/>
                  </a:schemeClr>
                </a:solidFill>
              </a:defRPr>
            </a:lvl5pPr>
            <a:lvl6pPr marL="9586112" indent="0">
              <a:buNone/>
              <a:defRPr sz="5871">
                <a:solidFill>
                  <a:schemeClr val="tx1">
                    <a:tint val="75000"/>
                  </a:schemeClr>
                </a:solidFill>
              </a:defRPr>
            </a:lvl6pPr>
            <a:lvl7pPr marL="11503335" indent="0">
              <a:buNone/>
              <a:defRPr sz="5871">
                <a:solidFill>
                  <a:schemeClr val="tx1">
                    <a:tint val="75000"/>
                  </a:schemeClr>
                </a:solidFill>
              </a:defRPr>
            </a:lvl7pPr>
            <a:lvl8pPr marL="13420557" indent="0">
              <a:buNone/>
              <a:defRPr sz="5871">
                <a:solidFill>
                  <a:schemeClr val="tx1">
                    <a:tint val="75000"/>
                  </a:schemeClr>
                </a:solidFill>
              </a:defRPr>
            </a:lvl8pPr>
            <a:lvl9pPr marL="15337780" indent="0">
              <a:buNone/>
              <a:defRPr sz="587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065277" y="3489398"/>
            <a:ext cx="4104553" cy="30059695"/>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56294" y="3489398"/>
            <a:ext cx="21784836" cy="3005969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12"/>
            </a:lvl1pPr>
          </a:lstStyle>
          <a:p>
            <a:r>
              <a:rPr lang="en-US" smtClean="0"/>
              <a:t>Click to edit Master title style</a:t>
            </a:r>
            <a:endParaRPr lang="en-US" dirty="0"/>
          </a:p>
        </p:txBody>
      </p:sp>
      <p:sp>
        <p:nvSpPr>
          <p:cNvPr id="3" name="Text Placeholder 2"/>
          <p:cNvSpPr>
            <a:spLocks noGrp="1"/>
          </p:cNvSpPr>
          <p:nvPr>
            <p:ph type="body" idx="1"/>
          </p:nvPr>
        </p:nvSpPr>
        <p:spPr>
          <a:xfrm>
            <a:off x="1991172" y="11340536"/>
            <a:ext cx="9270460" cy="3298566"/>
          </a:xfrm>
        </p:spPr>
        <p:txBody>
          <a:bodyPr anchor="b">
            <a:noAutofit/>
          </a:bodyPr>
          <a:lstStyle>
            <a:lvl1pPr marL="0" indent="0">
              <a:buNone/>
              <a:defRPr sz="10064" b="0">
                <a:solidFill>
                  <a:schemeClr val="bg2">
                    <a:lumMod val="40000"/>
                    <a:lumOff val="60000"/>
                  </a:schemeClr>
                </a:solidFill>
              </a:defRPr>
            </a:lvl1pPr>
            <a:lvl2pPr marL="1917222" indent="0">
              <a:buNone/>
              <a:defRPr sz="8387" b="1"/>
            </a:lvl2pPr>
            <a:lvl3pPr marL="3834445" indent="0">
              <a:buNone/>
              <a:defRPr sz="7548" b="1"/>
            </a:lvl3pPr>
            <a:lvl4pPr marL="5751667" indent="0">
              <a:buNone/>
              <a:defRPr sz="6709" b="1"/>
            </a:lvl4pPr>
            <a:lvl5pPr marL="7668890" indent="0">
              <a:buNone/>
              <a:defRPr sz="6709" b="1"/>
            </a:lvl5pPr>
            <a:lvl6pPr marL="9586112" indent="0">
              <a:buNone/>
              <a:defRPr sz="6709" b="1"/>
            </a:lvl6pPr>
            <a:lvl7pPr marL="11503335" indent="0">
              <a:buNone/>
              <a:defRPr sz="6709" b="1"/>
            </a:lvl7pPr>
            <a:lvl8pPr marL="13420557" indent="0">
              <a:buNone/>
              <a:defRPr sz="6709" b="1"/>
            </a:lvl8pPr>
            <a:lvl9pPr marL="15337780" indent="0">
              <a:buNone/>
              <a:defRPr sz="6709" b="1"/>
            </a:lvl9pPr>
          </a:lstStyle>
          <a:p>
            <a:pPr lvl="0"/>
            <a:r>
              <a:rPr lang="en-US" smtClean="0"/>
              <a:t>Click to edit Master text styles</a:t>
            </a:r>
          </a:p>
        </p:txBody>
      </p:sp>
      <p:sp>
        <p:nvSpPr>
          <p:cNvPr id="16" name="Text Placeholder 3"/>
          <p:cNvSpPr>
            <a:spLocks noGrp="1"/>
          </p:cNvSpPr>
          <p:nvPr>
            <p:ph type="body" sz="half" idx="15"/>
          </p:nvPr>
        </p:nvSpPr>
        <p:spPr>
          <a:xfrm>
            <a:off x="2052566" y="15266105"/>
            <a:ext cx="9209065" cy="20545637"/>
          </a:xfrm>
        </p:spPr>
        <p:txBody>
          <a:bodyPr anchor="t">
            <a:normAutofit/>
          </a:bodyPr>
          <a:lstStyle>
            <a:lvl1pPr marL="0" indent="0">
              <a:buNone/>
              <a:defRPr sz="5871"/>
            </a:lvl1pPr>
            <a:lvl2pPr marL="1917222" indent="0">
              <a:buNone/>
              <a:defRPr sz="5032"/>
            </a:lvl2pPr>
            <a:lvl3pPr marL="3834445" indent="0">
              <a:buNone/>
              <a:defRPr sz="4193"/>
            </a:lvl3pPr>
            <a:lvl4pPr marL="5751667" indent="0">
              <a:buNone/>
              <a:defRPr sz="3774"/>
            </a:lvl4pPr>
            <a:lvl5pPr marL="7668890" indent="0">
              <a:buNone/>
              <a:defRPr sz="3774"/>
            </a:lvl5pPr>
            <a:lvl6pPr marL="9586112" indent="0">
              <a:buNone/>
              <a:defRPr sz="3774"/>
            </a:lvl6pPr>
            <a:lvl7pPr marL="11503335" indent="0">
              <a:buNone/>
              <a:defRPr sz="3774"/>
            </a:lvl7pPr>
            <a:lvl8pPr marL="13420557" indent="0">
              <a:buNone/>
              <a:defRPr sz="3774"/>
            </a:lvl8pPr>
            <a:lvl9pPr marL="15337780" indent="0">
              <a:buNone/>
              <a:defRPr sz="3774"/>
            </a:lvl9pPr>
          </a:lstStyle>
          <a:p>
            <a:pPr lvl="0"/>
            <a:r>
              <a:rPr lang="en-US" smtClean="0"/>
              <a:t>Click to edit Master text styles</a:t>
            </a:r>
          </a:p>
        </p:txBody>
      </p:sp>
      <p:sp>
        <p:nvSpPr>
          <p:cNvPr id="5" name="Text Placeholder 4"/>
          <p:cNvSpPr>
            <a:spLocks noGrp="1"/>
          </p:cNvSpPr>
          <p:nvPr>
            <p:ph type="body" sz="quarter" idx="3"/>
          </p:nvPr>
        </p:nvSpPr>
        <p:spPr>
          <a:xfrm>
            <a:off x="12217496" y="11340536"/>
            <a:ext cx="9237035" cy="3298566"/>
          </a:xfrm>
        </p:spPr>
        <p:txBody>
          <a:bodyPr anchor="b">
            <a:noAutofit/>
          </a:bodyPr>
          <a:lstStyle>
            <a:lvl1pPr marL="0" indent="0">
              <a:buNone/>
              <a:defRPr sz="10064" b="0">
                <a:solidFill>
                  <a:schemeClr val="bg2">
                    <a:lumMod val="40000"/>
                    <a:lumOff val="60000"/>
                  </a:schemeClr>
                </a:solidFill>
              </a:defRPr>
            </a:lvl1pPr>
            <a:lvl2pPr marL="1917222" indent="0">
              <a:buNone/>
              <a:defRPr sz="8387" b="1"/>
            </a:lvl2pPr>
            <a:lvl3pPr marL="3834445" indent="0">
              <a:buNone/>
              <a:defRPr sz="7548" b="1"/>
            </a:lvl3pPr>
            <a:lvl4pPr marL="5751667" indent="0">
              <a:buNone/>
              <a:defRPr sz="6709" b="1"/>
            </a:lvl4pPr>
            <a:lvl5pPr marL="7668890" indent="0">
              <a:buNone/>
              <a:defRPr sz="6709" b="1"/>
            </a:lvl5pPr>
            <a:lvl6pPr marL="9586112" indent="0">
              <a:buNone/>
              <a:defRPr sz="6709" b="1"/>
            </a:lvl6pPr>
            <a:lvl7pPr marL="11503335" indent="0">
              <a:buNone/>
              <a:defRPr sz="6709" b="1"/>
            </a:lvl7pPr>
            <a:lvl8pPr marL="13420557" indent="0">
              <a:buNone/>
              <a:defRPr sz="6709" b="1"/>
            </a:lvl8pPr>
            <a:lvl9pPr marL="15337780" indent="0">
              <a:buNone/>
              <a:defRPr sz="6709" b="1"/>
            </a:lvl9pPr>
          </a:lstStyle>
          <a:p>
            <a:pPr lvl="0"/>
            <a:r>
              <a:rPr lang="en-US" smtClean="0"/>
              <a:t>Click to edit Master text styles</a:t>
            </a:r>
          </a:p>
        </p:txBody>
      </p:sp>
      <p:sp>
        <p:nvSpPr>
          <p:cNvPr id="19" name="Text Placeholder 3"/>
          <p:cNvSpPr>
            <a:spLocks noGrp="1"/>
          </p:cNvSpPr>
          <p:nvPr>
            <p:ph type="body" sz="half" idx="16"/>
          </p:nvPr>
        </p:nvSpPr>
        <p:spPr>
          <a:xfrm>
            <a:off x="12184294" y="15266105"/>
            <a:ext cx="9270234" cy="20545637"/>
          </a:xfrm>
        </p:spPr>
        <p:txBody>
          <a:bodyPr anchor="t">
            <a:normAutofit/>
          </a:bodyPr>
          <a:lstStyle>
            <a:lvl1pPr marL="0" indent="0">
              <a:buNone/>
              <a:defRPr sz="5871"/>
            </a:lvl1pPr>
            <a:lvl2pPr marL="1917222" indent="0">
              <a:buNone/>
              <a:defRPr sz="5032"/>
            </a:lvl2pPr>
            <a:lvl3pPr marL="3834445" indent="0">
              <a:buNone/>
              <a:defRPr sz="4193"/>
            </a:lvl3pPr>
            <a:lvl4pPr marL="5751667" indent="0">
              <a:buNone/>
              <a:defRPr sz="3774"/>
            </a:lvl4pPr>
            <a:lvl5pPr marL="7668890" indent="0">
              <a:buNone/>
              <a:defRPr sz="3774"/>
            </a:lvl5pPr>
            <a:lvl6pPr marL="9586112" indent="0">
              <a:buNone/>
              <a:defRPr sz="3774"/>
            </a:lvl6pPr>
            <a:lvl7pPr marL="11503335" indent="0">
              <a:buNone/>
              <a:defRPr sz="3774"/>
            </a:lvl7pPr>
            <a:lvl8pPr marL="13420557" indent="0">
              <a:buNone/>
              <a:defRPr sz="3774"/>
            </a:lvl8pPr>
            <a:lvl9pPr marL="15337780" indent="0">
              <a:buNone/>
              <a:defRPr sz="3774"/>
            </a:lvl9pPr>
          </a:lstStyle>
          <a:p>
            <a:pPr lvl="0"/>
            <a:r>
              <a:rPr lang="en-US" smtClean="0"/>
              <a:t>Click to edit Master text styles</a:t>
            </a:r>
          </a:p>
        </p:txBody>
      </p:sp>
      <p:sp>
        <p:nvSpPr>
          <p:cNvPr id="14" name="Text Placeholder 4"/>
          <p:cNvSpPr>
            <a:spLocks noGrp="1"/>
          </p:cNvSpPr>
          <p:nvPr>
            <p:ph type="body" sz="quarter" idx="13"/>
          </p:nvPr>
        </p:nvSpPr>
        <p:spPr>
          <a:xfrm>
            <a:off x="22413390" y="11340536"/>
            <a:ext cx="9224052" cy="3298566"/>
          </a:xfrm>
        </p:spPr>
        <p:txBody>
          <a:bodyPr anchor="b">
            <a:noAutofit/>
          </a:bodyPr>
          <a:lstStyle>
            <a:lvl1pPr marL="0" indent="0">
              <a:buNone/>
              <a:defRPr sz="10064" b="0">
                <a:solidFill>
                  <a:schemeClr val="bg2">
                    <a:lumMod val="40000"/>
                    <a:lumOff val="60000"/>
                  </a:schemeClr>
                </a:solidFill>
              </a:defRPr>
            </a:lvl1pPr>
            <a:lvl2pPr marL="1917222" indent="0">
              <a:buNone/>
              <a:defRPr sz="8387" b="1"/>
            </a:lvl2pPr>
            <a:lvl3pPr marL="3834445" indent="0">
              <a:buNone/>
              <a:defRPr sz="7548" b="1"/>
            </a:lvl3pPr>
            <a:lvl4pPr marL="5751667" indent="0">
              <a:buNone/>
              <a:defRPr sz="6709" b="1"/>
            </a:lvl4pPr>
            <a:lvl5pPr marL="7668890" indent="0">
              <a:buNone/>
              <a:defRPr sz="6709" b="1"/>
            </a:lvl5pPr>
            <a:lvl6pPr marL="9586112" indent="0">
              <a:buNone/>
              <a:defRPr sz="6709" b="1"/>
            </a:lvl6pPr>
            <a:lvl7pPr marL="11503335" indent="0">
              <a:buNone/>
              <a:defRPr sz="6709" b="1"/>
            </a:lvl7pPr>
            <a:lvl8pPr marL="13420557" indent="0">
              <a:buNone/>
              <a:defRPr sz="6709" b="1"/>
            </a:lvl8pPr>
            <a:lvl9pPr marL="15337780" indent="0">
              <a:buNone/>
              <a:defRPr sz="6709" b="1"/>
            </a:lvl9pPr>
          </a:lstStyle>
          <a:p>
            <a:pPr lvl="0"/>
            <a:r>
              <a:rPr lang="en-US" smtClean="0"/>
              <a:t>Click to edit Master text styles</a:t>
            </a:r>
          </a:p>
        </p:txBody>
      </p:sp>
      <p:sp>
        <p:nvSpPr>
          <p:cNvPr id="20" name="Text Placeholder 3"/>
          <p:cNvSpPr>
            <a:spLocks noGrp="1"/>
          </p:cNvSpPr>
          <p:nvPr>
            <p:ph type="body" sz="half" idx="17"/>
          </p:nvPr>
        </p:nvSpPr>
        <p:spPr>
          <a:xfrm>
            <a:off x="22413390" y="15266105"/>
            <a:ext cx="9224052" cy="20545637"/>
          </a:xfrm>
        </p:spPr>
        <p:txBody>
          <a:bodyPr anchor="t">
            <a:normAutofit/>
          </a:bodyPr>
          <a:lstStyle>
            <a:lvl1pPr marL="0" indent="0">
              <a:buNone/>
              <a:defRPr sz="5871"/>
            </a:lvl1pPr>
            <a:lvl2pPr marL="1917222" indent="0">
              <a:buNone/>
              <a:defRPr sz="5032"/>
            </a:lvl2pPr>
            <a:lvl3pPr marL="3834445" indent="0">
              <a:buNone/>
              <a:defRPr sz="4193"/>
            </a:lvl3pPr>
            <a:lvl4pPr marL="5751667" indent="0">
              <a:buNone/>
              <a:defRPr sz="3774"/>
            </a:lvl4pPr>
            <a:lvl5pPr marL="7668890" indent="0">
              <a:buNone/>
              <a:defRPr sz="3774"/>
            </a:lvl5pPr>
            <a:lvl6pPr marL="9586112" indent="0">
              <a:buNone/>
              <a:defRPr sz="3774"/>
            </a:lvl6pPr>
            <a:lvl7pPr marL="11503335" indent="0">
              <a:buNone/>
              <a:defRPr sz="3774"/>
            </a:lvl7pPr>
            <a:lvl8pPr marL="13420557" indent="0">
              <a:buNone/>
              <a:defRPr sz="3774"/>
            </a:lvl8pPr>
            <a:lvl9pPr marL="15337780" indent="0">
              <a:buNone/>
              <a:defRPr sz="3774"/>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48A87A34-81AB-432B-8DAE-1953F412C126}" type="datetimeFigureOut">
              <a:rPr lang="en-US" smtClean="0"/>
              <a:t>8/2/17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962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5096"/>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6292" y="15459971"/>
            <a:ext cx="26618526" cy="10455485"/>
          </a:xfrm>
        </p:spPr>
        <p:txBody>
          <a:bodyPr anchor="b"/>
          <a:lstStyle>
            <a:lvl1pPr algn="l">
              <a:defRPr sz="16774"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56292" y="25915448"/>
            <a:ext cx="26618526" cy="4924993"/>
          </a:xfrm>
        </p:spPr>
        <p:txBody>
          <a:bodyPr anchor="t"/>
          <a:lstStyle>
            <a:lvl1pPr marL="0" indent="0" algn="l">
              <a:buNone/>
              <a:defRPr sz="8387">
                <a:solidFill>
                  <a:schemeClr val="tx1">
                    <a:lumMod val="50000"/>
                    <a:lumOff val="50000"/>
                  </a:schemeClr>
                </a:solidFill>
              </a:defRPr>
            </a:lvl1pPr>
            <a:lvl2pPr marL="1917222" indent="0">
              <a:buNone/>
              <a:defRPr sz="7548">
                <a:solidFill>
                  <a:schemeClr val="tx1">
                    <a:tint val="75000"/>
                  </a:schemeClr>
                </a:solidFill>
              </a:defRPr>
            </a:lvl2pPr>
            <a:lvl3pPr marL="3834445" indent="0">
              <a:buNone/>
              <a:defRPr sz="6709">
                <a:solidFill>
                  <a:schemeClr val="tx1">
                    <a:tint val="75000"/>
                  </a:schemeClr>
                </a:solidFill>
              </a:defRPr>
            </a:lvl3pPr>
            <a:lvl4pPr marL="5751667" indent="0">
              <a:buNone/>
              <a:defRPr sz="5871">
                <a:solidFill>
                  <a:schemeClr val="tx1">
                    <a:tint val="75000"/>
                  </a:schemeClr>
                </a:solidFill>
              </a:defRPr>
            </a:lvl4pPr>
            <a:lvl5pPr marL="7668890" indent="0">
              <a:buNone/>
              <a:defRPr sz="5871">
                <a:solidFill>
                  <a:schemeClr val="tx1">
                    <a:tint val="75000"/>
                  </a:schemeClr>
                </a:solidFill>
              </a:defRPr>
            </a:lvl5pPr>
            <a:lvl6pPr marL="9586112" indent="0">
              <a:buNone/>
              <a:defRPr sz="5871">
                <a:solidFill>
                  <a:schemeClr val="tx1">
                    <a:tint val="75000"/>
                  </a:schemeClr>
                </a:solidFill>
              </a:defRPr>
            </a:lvl6pPr>
            <a:lvl7pPr marL="11503335" indent="0">
              <a:buNone/>
              <a:defRPr sz="5871">
                <a:solidFill>
                  <a:schemeClr val="tx1">
                    <a:tint val="75000"/>
                  </a:schemeClr>
                </a:solidFill>
              </a:defRPr>
            </a:lvl7pPr>
            <a:lvl8pPr marL="13420557" indent="0">
              <a:buNone/>
              <a:defRPr sz="5871">
                <a:solidFill>
                  <a:schemeClr val="tx1">
                    <a:tint val="75000"/>
                  </a:schemeClr>
                </a:solidFill>
              </a:defRPr>
            </a:lvl8pPr>
            <a:lvl9pPr marL="15337780" indent="0">
              <a:buNone/>
              <a:defRPr sz="587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56298" y="3489396"/>
            <a:ext cx="26618522" cy="75603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56300" y="12367372"/>
            <a:ext cx="12949685" cy="22213826"/>
          </a:xfrm>
        </p:spPr>
        <p:txBody>
          <a:bodyPr>
            <a:normAutofit/>
          </a:bodyPr>
          <a:lstStyle>
            <a:lvl1pPr>
              <a:defRPr sz="7548"/>
            </a:lvl1pPr>
            <a:lvl2pPr>
              <a:defRPr sz="6709"/>
            </a:lvl2pPr>
            <a:lvl3pPr>
              <a:defRPr sz="5871"/>
            </a:lvl3pPr>
            <a:lvl4pPr>
              <a:defRPr sz="5032"/>
            </a:lvl4pPr>
            <a:lvl5pPr>
              <a:defRPr sz="5032"/>
            </a:lvl5pPr>
            <a:lvl6pPr>
              <a:defRPr sz="5032"/>
            </a:lvl6pPr>
            <a:lvl7pPr>
              <a:defRPr sz="5032"/>
            </a:lvl7pPr>
            <a:lvl8pPr>
              <a:defRPr sz="5032"/>
            </a:lvl8pPr>
            <a:lvl9pPr>
              <a:defRPr sz="50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225131" y="12367380"/>
            <a:ext cx="12949689" cy="22213832"/>
          </a:xfrm>
        </p:spPr>
        <p:txBody>
          <a:bodyPr>
            <a:normAutofit/>
          </a:bodyPr>
          <a:lstStyle>
            <a:lvl1pPr>
              <a:defRPr sz="7548"/>
            </a:lvl1pPr>
            <a:lvl2pPr>
              <a:defRPr sz="6709"/>
            </a:lvl2pPr>
            <a:lvl3pPr>
              <a:defRPr sz="5871"/>
            </a:lvl3pPr>
            <a:lvl4pPr>
              <a:defRPr sz="5032"/>
            </a:lvl4pPr>
            <a:lvl5pPr>
              <a:defRPr sz="5032"/>
            </a:lvl5pPr>
            <a:lvl6pPr>
              <a:defRPr sz="5032"/>
            </a:lvl6pPr>
            <a:lvl7pPr>
              <a:defRPr sz="5032"/>
            </a:lvl7pPr>
            <a:lvl8pPr>
              <a:defRPr sz="5032"/>
            </a:lvl8pPr>
            <a:lvl9pPr>
              <a:defRPr sz="50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56296" y="3489396"/>
            <a:ext cx="26618517" cy="7560357"/>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556294" y="12369627"/>
            <a:ext cx="12960433" cy="3298566"/>
          </a:xfrm>
        </p:spPr>
        <p:txBody>
          <a:bodyPr anchor="b">
            <a:noAutofit/>
          </a:bodyPr>
          <a:lstStyle>
            <a:lvl1pPr marL="0" indent="0">
              <a:buNone/>
              <a:defRPr sz="10064" b="0"/>
            </a:lvl1pPr>
            <a:lvl2pPr marL="1917222" indent="0">
              <a:buNone/>
              <a:defRPr sz="8387" b="1"/>
            </a:lvl2pPr>
            <a:lvl3pPr marL="3834445" indent="0">
              <a:buNone/>
              <a:defRPr sz="7548" b="1"/>
            </a:lvl3pPr>
            <a:lvl4pPr marL="5751667" indent="0">
              <a:buNone/>
              <a:defRPr sz="6709" b="1"/>
            </a:lvl4pPr>
            <a:lvl5pPr marL="7668890" indent="0">
              <a:buNone/>
              <a:defRPr sz="6709" b="1"/>
            </a:lvl5pPr>
            <a:lvl6pPr marL="9586112" indent="0">
              <a:buNone/>
              <a:defRPr sz="6709" b="1"/>
            </a:lvl6pPr>
            <a:lvl7pPr marL="11503335" indent="0">
              <a:buNone/>
              <a:defRPr sz="6709" b="1"/>
            </a:lvl7pPr>
            <a:lvl8pPr marL="13420557" indent="0">
              <a:buNone/>
              <a:defRPr sz="6709" b="1"/>
            </a:lvl8pPr>
            <a:lvl9pPr marL="15337780" indent="0">
              <a:buNone/>
              <a:defRPr sz="6709" b="1"/>
            </a:lvl9pPr>
          </a:lstStyle>
          <a:p>
            <a:pPr lvl="0"/>
            <a:r>
              <a:rPr lang="en-US" smtClean="0"/>
              <a:t>Click to edit Master text styles</a:t>
            </a:r>
          </a:p>
        </p:txBody>
      </p:sp>
      <p:sp>
        <p:nvSpPr>
          <p:cNvPr id="4" name="Content Placeholder 3"/>
          <p:cNvSpPr>
            <a:spLocks noGrp="1"/>
          </p:cNvSpPr>
          <p:nvPr>
            <p:ph sz="half" idx="2"/>
          </p:nvPr>
        </p:nvSpPr>
        <p:spPr>
          <a:xfrm>
            <a:off x="2556294" y="15668202"/>
            <a:ext cx="12960433" cy="1891301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214379" y="12369627"/>
            <a:ext cx="12960433" cy="3298566"/>
          </a:xfrm>
        </p:spPr>
        <p:txBody>
          <a:bodyPr anchor="b">
            <a:noAutofit/>
          </a:bodyPr>
          <a:lstStyle>
            <a:lvl1pPr marL="0" indent="0">
              <a:buNone/>
              <a:defRPr sz="10064" b="0"/>
            </a:lvl1pPr>
            <a:lvl2pPr marL="1917222" indent="0">
              <a:buNone/>
              <a:defRPr sz="8387" b="1"/>
            </a:lvl2pPr>
            <a:lvl3pPr marL="3834445" indent="0">
              <a:buNone/>
              <a:defRPr sz="7548" b="1"/>
            </a:lvl3pPr>
            <a:lvl4pPr marL="5751667" indent="0">
              <a:buNone/>
              <a:defRPr sz="6709" b="1"/>
            </a:lvl4pPr>
            <a:lvl5pPr marL="7668890" indent="0">
              <a:buNone/>
              <a:defRPr sz="6709" b="1"/>
            </a:lvl5pPr>
            <a:lvl6pPr marL="9586112" indent="0">
              <a:buNone/>
              <a:defRPr sz="6709" b="1"/>
            </a:lvl6pPr>
            <a:lvl7pPr marL="11503335" indent="0">
              <a:buNone/>
              <a:defRPr sz="6709" b="1"/>
            </a:lvl7pPr>
            <a:lvl8pPr marL="13420557" indent="0">
              <a:buNone/>
              <a:defRPr sz="6709" b="1"/>
            </a:lvl8pPr>
            <a:lvl9pPr marL="15337780" indent="0">
              <a:buNone/>
              <a:defRPr sz="6709" b="1"/>
            </a:lvl9pPr>
          </a:lstStyle>
          <a:p>
            <a:pPr lvl="0"/>
            <a:r>
              <a:rPr lang="en-US" smtClean="0"/>
              <a:t>Click to edit Master text styles</a:t>
            </a:r>
          </a:p>
        </p:txBody>
      </p:sp>
      <p:sp>
        <p:nvSpPr>
          <p:cNvPr id="6" name="Content Placeholder 5"/>
          <p:cNvSpPr>
            <a:spLocks noGrp="1"/>
          </p:cNvSpPr>
          <p:nvPr>
            <p:ph sz="quarter" idx="4"/>
          </p:nvPr>
        </p:nvSpPr>
        <p:spPr>
          <a:xfrm>
            <a:off x="16214379" y="15668202"/>
            <a:ext cx="12960433" cy="1891301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56294" y="3489396"/>
            <a:ext cx="26618522" cy="756035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6294" y="8578120"/>
            <a:ext cx="11700357" cy="7318034"/>
          </a:xfrm>
        </p:spPr>
        <p:txBody>
          <a:bodyPr anchor="b">
            <a:normAutofit/>
          </a:bodyPr>
          <a:lstStyle>
            <a:lvl1pPr>
              <a:defRPr sz="8387"/>
            </a:lvl1pPr>
          </a:lstStyle>
          <a:p>
            <a:r>
              <a:rPr lang="en-US" smtClean="0"/>
              <a:t>Click to edit Master title style</a:t>
            </a:r>
            <a:endParaRPr lang="en-US" dirty="0"/>
          </a:p>
        </p:txBody>
      </p:sp>
      <p:sp>
        <p:nvSpPr>
          <p:cNvPr id="3" name="Content Placeholder 2"/>
          <p:cNvSpPr>
            <a:spLocks noGrp="1"/>
          </p:cNvSpPr>
          <p:nvPr>
            <p:ph idx="1"/>
          </p:nvPr>
        </p:nvSpPr>
        <p:spPr>
          <a:xfrm>
            <a:off x="14975797" y="2947472"/>
            <a:ext cx="14199017" cy="3163373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56294" y="15896151"/>
            <a:ext cx="11700357" cy="14793578"/>
          </a:xfrm>
        </p:spPr>
        <p:txBody>
          <a:bodyPr>
            <a:normAutofit/>
          </a:bodyPr>
          <a:lstStyle>
            <a:lvl1pPr marL="0" indent="0">
              <a:buNone/>
              <a:defRPr sz="5871"/>
            </a:lvl1pPr>
            <a:lvl2pPr marL="1437917" indent="0">
              <a:buNone/>
              <a:defRPr sz="4403"/>
            </a:lvl2pPr>
            <a:lvl3pPr marL="2875834" indent="0">
              <a:buNone/>
              <a:defRPr sz="3774"/>
            </a:lvl3pPr>
            <a:lvl4pPr marL="4313751" indent="0">
              <a:buNone/>
              <a:defRPr sz="3145"/>
            </a:lvl4pPr>
            <a:lvl5pPr marL="5751667" indent="0">
              <a:buNone/>
              <a:defRPr sz="3145"/>
            </a:lvl5pPr>
            <a:lvl6pPr marL="7189584" indent="0">
              <a:buNone/>
              <a:defRPr sz="3145"/>
            </a:lvl6pPr>
            <a:lvl7pPr marL="8627501" indent="0">
              <a:buNone/>
              <a:defRPr sz="3145"/>
            </a:lvl7pPr>
            <a:lvl8pPr marL="10065418" indent="0">
              <a:buNone/>
              <a:defRPr sz="3145"/>
            </a:lvl8pPr>
            <a:lvl9pPr marL="11503335" indent="0">
              <a:buNone/>
              <a:defRPr sz="314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6294" y="27478990"/>
            <a:ext cx="26618522" cy="3244050"/>
          </a:xfrm>
        </p:spPr>
        <p:txBody>
          <a:bodyPr anchor="b">
            <a:normAutofit/>
          </a:bodyPr>
          <a:lstStyle>
            <a:lvl1pPr algn="l">
              <a:defRPr sz="10064"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56294" y="3489395"/>
            <a:ext cx="26618522" cy="22013175"/>
          </a:xfrm>
        </p:spPr>
        <p:txBody>
          <a:bodyPr anchor="t">
            <a:normAutofit/>
          </a:bodyPr>
          <a:lstStyle>
            <a:lvl1pPr marL="0" indent="0" algn="ctr">
              <a:buNone/>
              <a:defRPr sz="6709"/>
            </a:lvl1pPr>
            <a:lvl2pPr marL="1917222" indent="0">
              <a:buNone/>
              <a:defRPr sz="6709"/>
            </a:lvl2pPr>
            <a:lvl3pPr marL="3834445" indent="0">
              <a:buNone/>
              <a:defRPr sz="6709"/>
            </a:lvl3pPr>
            <a:lvl4pPr marL="5751667" indent="0">
              <a:buNone/>
              <a:defRPr sz="6709"/>
            </a:lvl4pPr>
            <a:lvl5pPr marL="7668890" indent="0">
              <a:buNone/>
              <a:defRPr sz="6709"/>
            </a:lvl5pPr>
            <a:lvl6pPr marL="9586112" indent="0">
              <a:buNone/>
              <a:defRPr sz="6709"/>
            </a:lvl6pPr>
            <a:lvl7pPr marL="11503335" indent="0">
              <a:buNone/>
              <a:defRPr sz="6709"/>
            </a:lvl7pPr>
            <a:lvl8pPr marL="13420557" indent="0">
              <a:buNone/>
              <a:defRPr sz="6709"/>
            </a:lvl8pPr>
            <a:lvl9pPr marL="15337780" indent="0">
              <a:buNone/>
              <a:defRPr sz="6709"/>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56294" y="30723040"/>
            <a:ext cx="26618522" cy="3858163"/>
          </a:xfrm>
        </p:spPr>
        <p:txBody>
          <a:bodyPr>
            <a:normAutofit/>
          </a:bodyPr>
          <a:lstStyle>
            <a:lvl1pPr marL="0" indent="0">
              <a:buNone/>
              <a:defRPr sz="5032"/>
            </a:lvl1pPr>
            <a:lvl2pPr marL="1917222" indent="0">
              <a:buNone/>
              <a:defRPr sz="5032"/>
            </a:lvl2pPr>
            <a:lvl3pPr marL="3834445" indent="0">
              <a:buNone/>
              <a:defRPr sz="4193"/>
            </a:lvl3pPr>
            <a:lvl4pPr marL="5751667" indent="0">
              <a:buNone/>
              <a:defRPr sz="3774"/>
            </a:lvl4pPr>
            <a:lvl5pPr marL="7668890" indent="0">
              <a:buNone/>
              <a:defRPr sz="3774"/>
            </a:lvl5pPr>
            <a:lvl6pPr marL="9586112" indent="0">
              <a:buNone/>
              <a:defRPr sz="3774"/>
            </a:lvl6pPr>
            <a:lvl7pPr marL="11503335" indent="0">
              <a:buNone/>
              <a:defRPr sz="3774"/>
            </a:lvl7pPr>
            <a:lvl8pPr marL="13420557" indent="0">
              <a:buNone/>
              <a:defRPr sz="3774"/>
            </a:lvl8pPr>
            <a:lvl9pPr marL="15337780" indent="0">
              <a:buNone/>
              <a:defRPr sz="377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35503" y="-48469"/>
            <a:ext cx="38459026" cy="39352637"/>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556296" y="3489396"/>
            <a:ext cx="26618517" cy="7560357"/>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56294" y="12367380"/>
            <a:ext cx="26618522" cy="222138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66424" y="34581212"/>
            <a:ext cx="2868841" cy="2090003"/>
          </a:xfrm>
          <a:prstGeom prst="rect">
            <a:avLst/>
          </a:prstGeom>
        </p:spPr>
        <p:txBody>
          <a:bodyPr vert="horz" lIns="91440" tIns="45720" rIns="91440" bIns="45720" rtlCol="0" anchor="ctr"/>
          <a:lstStyle>
            <a:lvl1pPr algn="r">
              <a:defRPr sz="3774">
                <a:solidFill>
                  <a:schemeClr val="tx1">
                    <a:tint val="75000"/>
                  </a:schemeClr>
                </a:solidFill>
              </a:defRPr>
            </a:lvl1pPr>
          </a:lstStyle>
          <a:p>
            <a:fld id="{48A87A34-81AB-432B-8DAE-1953F412C126}" type="datetimeFigureOut">
              <a:rPr lang="en-US" smtClean="0"/>
              <a:pPr/>
              <a:t>8/2/17</a:t>
            </a:fld>
            <a:endParaRPr lang="en-US" dirty="0"/>
          </a:p>
        </p:txBody>
      </p:sp>
      <p:sp>
        <p:nvSpPr>
          <p:cNvPr id="5" name="Footer Placeholder 4"/>
          <p:cNvSpPr>
            <a:spLocks noGrp="1"/>
          </p:cNvSpPr>
          <p:nvPr>
            <p:ph type="ftr" sz="quarter" idx="3"/>
          </p:nvPr>
        </p:nvSpPr>
        <p:spPr>
          <a:xfrm>
            <a:off x="2556296" y="34581212"/>
            <a:ext cx="19385988" cy="2090003"/>
          </a:xfrm>
          <a:prstGeom prst="rect">
            <a:avLst/>
          </a:prstGeom>
        </p:spPr>
        <p:txBody>
          <a:bodyPr vert="horz" lIns="91440" tIns="45720" rIns="91440" bIns="45720" rtlCol="0" anchor="ctr"/>
          <a:lstStyle>
            <a:lvl1pPr algn="l">
              <a:defRPr sz="377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025122" y="34581212"/>
            <a:ext cx="2149698" cy="2090003"/>
          </a:xfrm>
          <a:prstGeom prst="rect">
            <a:avLst/>
          </a:prstGeom>
        </p:spPr>
        <p:txBody>
          <a:bodyPr vert="horz" lIns="91440" tIns="45720" rIns="91440" bIns="45720" rtlCol="0" anchor="ctr"/>
          <a:lstStyle>
            <a:lvl1pPr algn="r">
              <a:defRPr sz="3774">
                <a:solidFill>
                  <a:schemeClr val="accent1">
                    <a:lumMod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9921535"/>
      </p:ext>
    </p:extLst>
  </p:cSld>
  <p:clrMap bg1="lt1" tx1="dk1" bg2="lt2" tx2="dk2" accent1="accent1" accent2="accent2" accent3="accent3" accent4="accent4" accent5="accent5" accent6="accent6" hlink="hlink" folHlink="folHlink"/>
  <p:sldLayoutIdLst>
    <p:sldLayoutId id="2147484587"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 id="2147484598" r:id="rId12"/>
    <p:sldLayoutId id="2147484599" r:id="rId13"/>
    <p:sldLayoutId id="2147484600" r:id="rId14"/>
    <p:sldLayoutId id="2147484601" r:id="rId15"/>
    <p:sldLayoutId id="2147484602" r:id="rId16"/>
    <p:sldLayoutId id="2147484603" r:id="rId17"/>
  </p:sldLayoutIdLst>
  <p:txStyles>
    <p:titleStyle>
      <a:lvl1pPr algn="l" defTabSz="1917222" rtl="0" eaLnBrk="1" latinLnBrk="0" hangingPunct="1">
        <a:spcBef>
          <a:spcPct val="0"/>
        </a:spcBef>
        <a:buNone/>
        <a:defRPr sz="15096"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37917" indent="-1437917" algn="l" defTabSz="1917222" rtl="0" eaLnBrk="1" latinLnBrk="0" hangingPunct="1">
        <a:spcBef>
          <a:spcPts val="4193"/>
        </a:spcBef>
        <a:spcAft>
          <a:spcPts val="0"/>
        </a:spcAft>
        <a:buClr>
          <a:schemeClr val="accent1">
            <a:lumMod val="75000"/>
          </a:schemeClr>
        </a:buClr>
        <a:buSzPct val="80000"/>
        <a:buFont typeface="Wingdings 3" charset="2"/>
        <a:buChar char=""/>
        <a:defRPr sz="7548" kern="1200">
          <a:solidFill>
            <a:schemeClr val="tx1">
              <a:lumMod val="75000"/>
              <a:lumOff val="25000"/>
            </a:schemeClr>
          </a:solidFill>
          <a:latin typeface="+mn-lt"/>
          <a:ea typeface="+mn-ea"/>
          <a:cs typeface="+mn-cs"/>
        </a:defRPr>
      </a:lvl1pPr>
      <a:lvl2pPr marL="3115487" indent="-1198264" algn="l" defTabSz="1917222" rtl="0" eaLnBrk="1" latinLnBrk="0" hangingPunct="1">
        <a:spcBef>
          <a:spcPts val="4193"/>
        </a:spcBef>
        <a:spcAft>
          <a:spcPts val="0"/>
        </a:spcAft>
        <a:buClr>
          <a:schemeClr val="accent1">
            <a:lumMod val="75000"/>
          </a:schemeClr>
        </a:buClr>
        <a:buSzPct val="80000"/>
        <a:buFont typeface="Wingdings 3" charset="2"/>
        <a:buChar char=""/>
        <a:defRPr sz="6709" kern="1200">
          <a:solidFill>
            <a:schemeClr val="tx1">
              <a:lumMod val="75000"/>
              <a:lumOff val="25000"/>
            </a:schemeClr>
          </a:solidFill>
          <a:latin typeface="+mn-lt"/>
          <a:ea typeface="+mn-ea"/>
          <a:cs typeface="+mn-cs"/>
        </a:defRPr>
      </a:lvl2pPr>
      <a:lvl3pPr marL="4793056" indent="-958611" algn="l" defTabSz="1917222" rtl="0" eaLnBrk="1" latinLnBrk="0" hangingPunct="1">
        <a:spcBef>
          <a:spcPts val="4193"/>
        </a:spcBef>
        <a:spcAft>
          <a:spcPts val="0"/>
        </a:spcAft>
        <a:buClr>
          <a:schemeClr val="accent1">
            <a:lumMod val="75000"/>
          </a:schemeClr>
        </a:buClr>
        <a:buSzPct val="80000"/>
        <a:buFont typeface="Wingdings 3" charset="2"/>
        <a:buChar char=""/>
        <a:defRPr sz="5871" kern="1200">
          <a:solidFill>
            <a:schemeClr val="tx1">
              <a:lumMod val="75000"/>
              <a:lumOff val="25000"/>
            </a:schemeClr>
          </a:solidFill>
          <a:latin typeface="+mn-lt"/>
          <a:ea typeface="+mn-ea"/>
          <a:cs typeface="+mn-cs"/>
        </a:defRPr>
      </a:lvl3pPr>
      <a:lvl4pPr marL="6710279" indent="-958611" algn="l" defTabSz="1917222" rtl="0" eaLnBrk="1" latinLnBrk="0" hangingPunct="1">
        <a:spcBef>
          <a:spcPts val="4193"/>
        </a:spcBef>
        <a:spcAft>
          <a:spcPts val="0"/>
        </a:spcAft>
        <a:buClr>
          <a:schemeClr val="accent1">
            <a:lumMod val="75000"/>
          </a:schemeClr>
        </a:buClr>
        <a:buSzPct val="80000"/>
        <a:buFont typeface="Wingdings 3" charset="2"/>
        <a:buChar char=""/>
        <a:defRPr sz="5032" kern="1200">
          <a:solidFill>
            <a:schemeClr val="tx1">
              <a:lumMod val="75000"/>
              <a:lumOff val="25000"/>
            </a:schemeClr>
          </a:solidFill>
          <a:latin typeface="+mn-lt"/>
          <a:ea typeface="+mn-ea"/>
          <a:cs typeface="+mn-cs"/>
        </a:defRPr>
      </a:lvl4pPr>
      <a:lvl5pPr marL="8627501" indent="-958611" algn="l" defTabSz="1917222" rtl="0" eaLnBrk="1" latinLnBrk="0" hangingPunct="1">
        <a:spcBef>
          <a:spcPts val="4193"/>
        </a:spcBef>
        <a:spcAft>
          <a:spcPts val="0"/>
        </a:spcAft>
        <a:buClr>
          <a:schemeClr val="accent1">
            <a:lumMod val="75000"/>
          </a:schemeClr>
        </a:buClr>
        <a:buSzPct val="80000"/>
        <a:buFont typeface="Wingdings 3" charset="2"/>
        <a:buChar char=""/>
        <a:defRPr sz="5032" kern="1200">
          <a:solidFill>
            <a:schemeClr val="tx1">
              <a:lumMod val="75000"/>
              <a:lumOff val="25000"/>
            </a:schemeClr>
          </a:solidFill>
          <a:latin typeface="+mn-lt"/>
          <a:ea typeface="+mn-ea"/>
          <a:cs typeface="+mn-cs"/>
        </a:defRPr>
      </a:lvl5pPr>
      <a:lvl6pPr marL="10544724" indent="-958611" algn="l" defTabSz="1917222" rtl="0" eaLnBrk="1" latinLnBrk="0" hangingPunct="1">
        <a:spcBef>
          <a:spcPts val="4193"/>
        </a:spcBef>
        <a:spcAft>
          <a:spcPts val="0"/>
        </a:spcAft>
        <a:buClr>
          <a:schemeClr val="accent1">
            <a:lumMod val="75000"/>
          </a:schemeClr>
        </a:buClr>
        <a:buSzPct val="80000"/>
        <a:buFont typeface="Wingdings 3" charset="2"/>
        <a:buChar char=""/>
        <a:defRPr sz="5032" kern="1200">
          <a:solidFill>
            <a:schemeClr val="tx1">
              <a:lumMod val="75000"/>
              <a:lumOff val="25000"/>
            </a:schemeClr>
          </a:solidFill>
          <a:latin typeface="+mn-lt"/>
          <a:ea typeface="+mn-ea"/>
          <a:cs typeface="+mn-cs"/>
        </a:defRPr>
      </a:lvl6pPr>
      <a:lvl7pPr marL="12461946" indent="-958611" algn="l" defTabSz="1917222" rtl="0" eaLnBrk="1" latinLnBrk="0" hangingPunct="1">
        <a:spcBef>
          <a:spcPts val="4193"/>
        </a:spcBef>
        <a:spcAft>
          <a:spcPts val="0"/>
        </a:spcAft>
        <a:buClr>
          <a:schemeClr val="accent1">
            <a:lumMod val="75000"/>
          </a:schemeClr>
        </a:buClr>
        <a:buSzPct val="80000"/>
        <a:buFont typeface="Wingdings 3" charset="2"/>
        <a:buChar char=""/>
        <a:defRPr sz="5032" kern="1200">
          <a:solidFill>
            <a:schemeClr val="tx1">
              <a:lumMod val="75000"/>
              <a:lumOff val="25000"/>
            </a:schemeClr>
          </a:solidFill>
          <a:latin typeface="+mn-lt"/>
          <a:ea typeface="+mn-ea"/>
          <a:cs typeface="+mn-cs"/>
        </a:defRPr>
      </a:lvl7pPr>
      <a:lvl8pPr marL="14379169" indent="-958611" algn="l" defTabSz="1917222" rtl="0" eaLnBrk="1" latinLnBrk="0" hangingPunct="1">
        <a:spcBef>
          <a:spcPts val="4193"/>
        </a:spcBef>
        <a:spcAft>
          <a:spcPts val="0"/>
        </a:spcAft>
        <a:buClr>
          <a:schemeClr val="accent1">
            <a:lumMod val="75000"/>
          </a:schemeClr>
        </a:buClr>
        <a:buSzPct val="80000"/>
        <a:buFont typeface="Wingdings 3" charset="2"/>
        <a:buChar char=""/>
        <a:defRPr sz="5032" kern="1200">
          <a:solidFill>
            <a:schemeClr val="tx1">
              <a:lumMod val="75000"/>
              <a:lumOff val="25000"/>
            </a:schemeClr>
          </a:solidFill>
          <a:latin typeface="+mn-lt"/>
          <a:ea typeface="+mn-ea"/>
          <a:cs typeface="+mn-cs"/>
        </a:defRPr>
      </a:lvl8pPr>
      <a:lvl9pPr marL="16296391" indent="-958611" algn="l" defTabSz="1917222" rtl="0" eaLnBrk="1" latinLnBrk="0" hangingPunct="1">
        <a:spcBef>
          <a:spcPts val="4193"/>
        </a:spcBef>
        <a:spcAft>
          <a:spcPts val="0"/>
        </a:spcAft>
        <a:buClr>
          <a:schemeClr val="accent1">
            <a:lumMod val="75000"/>
          </a:schemeClr>
        </a:buClr>
        <a:buSzPct val="80000"/>
        <a:buFont typeface="Wingdings 3" charset="2"/>
        <a:buChar char=""/>
        <a:defRPr sz="5032" kern="1200">
          <a:solidFill>
            <a:schemeClr val="tx1">
              <a:lumMod val="75000"/>
              <a:lumOff val="25000"/>
            </a:schemeClr>
          </a:solidFill>
          <a:latin typeface="+mn-lt"/>
          <a:ea typeface="+mn-ea"/>
          <a:cs typeface="+mn-cs"/>
        </a:defRPr>
      </a:lvl9pPr>
    </p:bodyStyle>
    <p:otherStyle>
      <a:defPPr>
        <a:defRPr lang="en-US"/>
      </a:defPPr>
      <a:lvl1pPr marL="0" algn="l" defTabSz="1917222" rtl="0" eaLnBrk="1" latinLnBrk="0" hangingPunct="1">
        <a:defRPr sz="7548" kern="1200">
          <a:solidFill>
            <a:schemeClr val="tx1"/>
          </a:solidFill>
          <a:latin typeface="+mn-lt"/>
          <a:ea typeface="+mn-ea"/>
          <a:cs typeface="+mn-cs"/>
        </a:defRPr>
      </a:lvl1pPr>
      <a:lvl2pPr marL="1917222" algn="l" defTabSz="1917222" rtl="0" eaLnBrk="1" latinLnBrk="0" hangingPunct="1">
        <a:defRPr sz="7548" kern="1200">
          <a:solidFill>
            <a:schemeClr val="tx1"/>
          </a:solidFill>
          <a:latin typeface="+mn-lt"/>
          <a:ea typeface="+mn-ea"/>
          <a:cs typeface="+mn-cs"/>
        </a:defRPr>
      </a:lvl2pPr>
      <a:lvl3pPr marL="3834445" algn="l" defTabSz="1917222" rtl="0" eaLnBrk="1" latinLnBrk="0" hangingPunct="1">
        <a:defRPr sz="7548" kern="1200">
          <a:solidFill>
            <a:schemeClr val="tx1"/>
          </a:solidFill>
          <a:latin typeface="+mn-lt"/>
          <a:ea typeface="+mn-ea"/>
          <a:cs typeface="+mn-cs"/>
        </a:defRPr>
      </a:lvl3pPr>
      <a:lvl4pPr marL="5751667" algn="l" defTabSz="1917222" rtl="0" eaLnBrk="1" latinLnBrk="0" hangingPunct="1">
        <a:defRPr sz="7548" kern="1200">
          <a:solidFill>
            <a:schemeClr val="tx1"/>
          </a:solidFill>
          <a:latin typeface="+mn-lt"/>
          <a:ea typeface="+mn-ea"/>
          <a:cs typeface="+mn-cs"/>
        </a:defRPr>
      </a:lvl4pPr>
      <a:lvl5pPr marL="7668890" algn="l" defTabSz="1917222" rtl="0" eaLnBrk="1" latinLnBrk="0" hangingPunct="1">
        <a:defRPr sz="7548" kern="1200">
          <a:solidFill>
            <a:schemeClr val="tx1"/>
          </a:solidFill>
          <a:latin typeface="+mn-lt"/>
          <a:ea typeface="+mn-ea"/>
          <a:cs typeface="+mn-cs"/>
        </a:defRPr>
      </a:lvl5pPr>
      <a:lvl6pPr marL="9586112" algn="l" defTabSz="1917222" rtl="0" eaLnBrk="1" latinLnBrk="0" hangingPunct="1">
        <a:defRPr sz="7548" kern="1200">
          <a:solidFill>
            <a:schemeClr val="tx1"/>
          </a:solidFill>
          <a:latin typeface="+mn-lt"/>
          <a:ea typeface="+mn-ea"/>
          <a:cs typeface="+mn-cs"/>
        </a:defRPr>
      </a:lvl6pPr>
      <a:lvl7pPr marL="11503335" algn="l" defTabSz="1917222" rtl="0" eaLnBrk="1" latinLnBrk="0" hangingPunct="1">
        <a:defRPr sz="7548" kern="1200">
          <a:solidFill>
            <a:schemeClr val="tx1"/>
          </a:solidFill>
          <a:latin typeface="+mn-lt"/>
          <a:ea typeface="+mn-ea"/>
          <a:cs typeface="+mn-cs"/>
        </a:defRPr>
      </a:lvl7pPr>
      <a:lvl8pPr marL="13420557" algn="l" defTabSz="1917222" rtl="0" eaLnBrk="1" latinLnBrk="0" hangingPunct="1">
        <a:defRPr sz="7548" kern="1200">
          <a:solidFill>
            <a:schemeClr val="tx1"/>
          </a:solidFill>
          <a:latin typeface="+mn-lt"/>
          <a:ea typeface="+mn-ea"/>
          <a:cs typeface="+mn-cs"/>
        </a:defRPr>
      </a:lvl8pPr>
      <a:lvl9pPr marL="15337780" algn="l" defTabSz="1917222" rtl="0" eaLnBrk="1" latinLnBrk="0" hangingPunct="1">
        <a:defRPr sz="754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1000">
              <a:schemeClr val="accent1">
                <a:lumMod val="49000"/>
              </a:schemeClr>
            </a:gs>
            <a:gs pos="0">
              <a:schemeClr val="accent1">
                <a:lumMod val="0"/>
                <a:lumOff val="100000"/>
              </a:schemeClr>
            </a:gs>
          </a:gsLst>
          <a:lin ang="5400000" scaled="1"/>
        </a:gradFill>
        <a:effectLst/>
      </p:bgPr>
    </p:bg>
    <p:spTree>
      <p:nvGrpSpPr>
        <p:cNvPr id="1" name=""/>
        <p:cNvGrpSpPr/>
        <p:nvPr/>
      </p:nvGrpSpPr>
      <p:grpSpPr>
        <a:xfrm>
          <a:off x="0" y="0"/>
          <a:ext cx="0" cy="0"/>
          <a:chOff x="0" y="0"/>
          <a:chExt cx="0" cy="0"/>
        </a:xfrm>
      </p:grpSpPr>
      <p:pic>
        <p:nvPicPr>
          <p:cNvPr id="5" name="Picture 4" descr="../SORCE_Auto3.jpg"/>
          <p:cNvPicPr/>
          <p:nvPr/>
        </p:nvPicPr>
        <p:blipFill>
          <a:blip r:embed="rId3">
            <a:extLst>
              <a:ext uri="{28A0092B-C50C-407E-A947-70E740481C1C}">
                <a14:useLocalDpi xmlns:a14="http://schemas.microsoft.com/office/drawing/2010/main" val="0"/>
              </a:ext>
            </a:extLst>
          </a:blip>
          <a:srcRect/>
          <a:stretch>
            <a:fillRect/>
          </a:stretch>
        </p:blipFill>
        <p:spPr bwMode="auto">
          <a:xfrm>
            <a:off x="268564" y="29229739"/>
            <a:ext cx="9915306" cy="6554702"/>
          </a:xfrm>
          <a:prstGeom prst="rect">
            <a:avLst/>
          </a:prstGeom>
          <a:noFill/>
          <a:ln>
            <a:noFill/>
          </a:ln>
        </p:spPr>
      </p:pic>
      <p:pic>
        <p:nvPicPr>
          <p:cNvPr id="7" name="Picture 6" descr="SORCE_official_patch.png"/>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282542" y="175384"/>
            <a:ext cx="2250713" cy="2311156"/>
          </a:xfrm>
          <a:prstGeom prst="rect">
            <a:avLst/>
          </a:prstGeom>
          <a:effectLst/>
        </p:spPr>
      </p:pic>
      <p:pic>
        <p:nvPicPr>
          <p:cNvPr id="13" name="Picture 12"/>
          <p:cNvPicPr>
            <a:picLocks noChangeAspect="1"/>
          </p:cNvPicPr>
          <p:nvPr/>
        </p:nvPicPr>
        <p:blipFill>
          <a:blip r:embed="rId5"/>
          <a:stretch>
            <a:fillRect/>
          </a:stretch>
        </p:blipFill>
        <p:spPr>
          <a:xfrm rot="5400000">
            <a:off x="30834451" y="253070"/>
            <a:ext cx="2342841" cy="2438431"/>
          </a:xfrm>
          <a:prstGeom prst="rect">
            <a:avLst/>
          </a:prstGeom>
        </p:spPr>
      </p:pic>
      <p:sp>
        <p:nvSpPr>
          <p:cNvPr id="21" name="Title 20"/>
          <p:cNvSpPr>
            <a:spLocks noGrp="1"/>
          </p:cNvSpPr>
          <p:nvPr>
            <p:ph type="title"/>
          </p:nvPr>
        </p:nvSpPr>
        <p:spPr>
          <a:xfrm>
            <a:off x="980407" y="365039"/>
            <a:ext cx="30327600" cy="3052447"/>
          </a:xfrm>
        </p:spPr>
        <p:txBody>
          <a:bodyPr>
            <a:noAutofit/>
          </a:bodyPr>
          <a:lstStyle/>
          <a:p>
            <a:pPr algn="ctr"/>
            <a:r>
              <a:rPr lang="en-US" sz="8800" dirty="0" smtClean="0">
                <a:solidFill>
                  <a:srgbClr val="002060"/>
                </a:solidFill>
                <a:latin typeface="Century" charset="0"/>
                <a:ea typeface="Century" charset="0"/>
                <a:cs typeface="Century" charset="0"/>
              </a:rPr>
              <a:t>Solar Spectral Irradiance: Measurements</a:t>
            </a:r>
            <a:r>
              <a:rPr lang="en-US" sz="7200" dirty="0">
                <a:solidFill>
                  <a:srgbClr val="002060"/>
                </a:solidFill>
                <a:latin typeface="Century" charset="0"/>
                <a:ea typeface="Century" charset="0"/>
                <a:cs typeface="Century" charset="0"/>
              </a:rPr>
              <a:t> </a:t>
            </a:r>
            <a:r>
              <a:rPr lang="en-US" sz="7200" dirty="0" smtClean="0">
                <a:solidFill>
                  <a:srgbClr val="002060"/>
                </a:solidFill>
                <a:latin typeface="Century" charset="0"/>
                <a:ea typeface="Century" charset="0"/>
                <a:cs typeface="Century" charset="0"/>
              </a:rPr>
              <a:t>vs Models</a:t>
            </a:r>
            <a:r>
              <a:rPr lang="en-US" sz="7200" dirty="0">
                <a:solidFill>
                  <a:srgbClr val="002060"/>
                </a:solidFill>
                <a:latin typeface="Century" charset="0"/>
                <a:ea typeface="Century" charset="0"/>
                <a:cs typeface="Century" charset="0"/>
              </a:rPr>
              <a:t/>
            </a:r>
            <a:br>
              <a:rPr lang="en-US" sz="7200" dirty="0">
                <a:solidFill>
                  <a:srgbClr val="002060"/>
                </a:solidFill>
                <a:latin typeface="Century" charset="0"/>
                <a:ea typeface="Century" charset="0"/>
                <a:cs typeface="Century" charset="0"/>
              </a:rPr>
            </a:br>
            <a:r>
              <a:rPr lang="en-US" sz="4000" dirty="0">
                <a:solidFill>
                  <a:srgbClr val="002060"/>
                </a:solidFill>
                <a:latin typeface="Century" charset="0"/>
                <a:ea typeface="Century" charset="0"/>
                <a:cs typeface="Century" charset="0"/>
              </a:rPr>
              <a:t>B</a:t>
            </a:r>
            <a:r>
              <a:rPr lang="en-US" sz="4000" dirty="0" smtClean="0">
                <a:solidFill>
                  <a:srgbClr val="002060"/>
                </a:solidFill>
                <a:latin typeface="Century" charset="0"/>
                <a:ea typeface="Century" charset="0"/>
                <a:cs typeface="Century" charset="0"/>
              </a:rPr>
              <a:t>ailey </a:t>
            </a:r>
            <a:r>
              <a:rPr lang="en-US" sz="4000" dirty="0">
                <a:solidFill>
                  <a:srgbClr val="002060"/>
                </a:solidFill>
                <a:latin typeface="Century" charset="0"/>
                <a:ea typeface="Century" charset="0"/>
                <a:cs typeface="Century" charset="0"/>
              </a:rPr>
              <a:t>D</a:t>
            </a:r>
            <a:r>
              <a:rPr lang="en-US" sz="4000" dirty="0" smtClean="0">
                <a:solidFill>
                  <a:srgbClr val="002060"/>
                </a:solidFill>
                <a:latin typeface="Century" charset="0"/>
                <a:ea typeface="Century" charset="0"/>
                <a:cs typeface="Century" charset="0"/>
              </a:rPr>
              <a:t>onaldson </a:t>
            </a:r>
            <a:r>
              <a:rPr lang="mr-IN" sz="4000" dirty="0">
                <a:solidFill>
                  <a:srgbClr val="002060"/>
                </a:solidFill>
                <a:latin typeface="Century" charset="0"/>
                <a:ea typeface="Century" charset="0"/>
                <a:cs typeface="Century" charset="0"/>
              </a:rPr>
              <a:t>–</a:t>
            </a:r>
            <a:r>
              <a:rPr lang="en-US" sz="4000" dirty="0">
                <a:solidFill>
                  <a:srgbClr val="002060"/>
                </a:solidFill>
                <a:latin typeface="Century" charset="0"/>
                <a:ea typeface="Century" charset="0"/>
                <a:cs typeface="Century" charset="0"/>
              </a:rPr>
              <a:t> University of Colorado </a:t>
            </a:r>
            <a:r>
              <a:rPr lang="en-US" sz="4000" dirty="0" smtClean="0">
                <a:solidFill>
                  <a:srgbClr val="002060"/>
                </a:solidFill>
                <a:latin typeface="Century" charset="0"/>
                <a:ea typeface="Century" charset="0"/>
                <a:cs typeface="Century" charset="0"/>
              </a:rPr>
              <a:t>Boulder</a:t>
            </a:r>
            <a:r>
              <a:rPr lang="en-US" sz="4000" dirty="0">
                <a:solidFill>
                  <a:srgbClr val="002060"/>
                </a:solidFill>
                <a:latin typeface="Century" charset="0"/>
                <a:ea typeface="Century" charset="0"/>
                <a:cs typeface="Century" charset="0"/>
              </a:rPr>
              <a:t>	 </a:t>
            </a:r>
            <a:r>
              <a:rPr lang="en-US" sz="4000" dirty="0" smtClean="0">
                <a:solidFill>
                  <a:srgbClr val="002060"/>
                </a:solidFill>
                <a:latin typeface="Century" charset="0"/>
                <a:ea typeface="Century" charset="0"/>
                <a:cs typeface="Century" charset="0"/>
              </a:rPr>
              <a:t>Mentors</a:t>
            </a:r>
            <a:r>
              <a:rPr lang="en-US" sz="4000" dirty="0">
                <a:solidFill>
                  <a:srgbClr val="002060"/>
                </a:solidFill>
                <a:latin typeface="Century" charset="0"/>
                <a:ea typeface="Century" charset="0"/>
                <a:cs typeface="Century" charset="0"/>
              </a:rPr>
              <a:t>: </a:t>
            </a:r>
            <a:r>
              <a:rPr lang="en-US" sz="4000" dirty="0" smtClean="0">
                <a:solidFill>
                  <a:srgbClr val="002060"/>
                </a:solidFill>
                <a:latin typeface="Century" charset="0"/>
                <a:ea typeface="Century" charset="0"/>
                <a:cs typeface="Century" charset="0"/>
              </a:rPr>
              <a:t>Laura </a:t>
            </a:r>
            <a:r>
              <a:rPr lang="en-US" sz="4000" dirty="0">
                <a:solidFill>
                  <a:srgbClr val="002060"/>
                </a:solidFill>
                <a:latin typeface="Century" charset="0"/>
                <a:ea typeface="Century" charset="0"/>
                <a:cs typeface="Century" charset="0"/>
              </a:rPr>
              <a:t>S</a:t>
            </a:r>
            <a:r>
              <a:rPr lang="en-US" sz="4000" dirty="0" smtClean="0">
                <a:solidFill>
                  <a:srgbClr val="002060"/>
                </a:solidFill>
                <a:latin typeface="Century" charset="0"/>
                <a:ea typeface="Century" charset="0"/>
                <a:cs typeface="Century" charset="0"/>
              </a:rPr>
              <a:t>andoval </a:t>
            </a:r>
            <a:r>
              <a:rPr lang="en-US" sz="4000" dirty="0">
                <a:solidFill>
                  <a:srgbClr val="002060"/>
                </a:solidFill>
                <a:latin typeface="Century" charset="0"/>
                <a:ea typeface="Century" charset="0"/>
                <a:cs typeface="Century" charset="0"/>
              </a:rPr>
              <a:t>and </a:t>
            </a:r>
            <a:r>
              <a:rPr lang="en-US" sz="4000" dirty="0" smtClean="0">
                <a:solidFill>
                  <a:srgbClr val="002060"/>
                </a:solidFill>
                <a:latin typeface="Century" charset="0"/>
                <a:ea typeface="Century" charset="0"/>
                <a:cs typeface="Century" charset="0"/>
              </a:rPr>
              <a:t>Stephane Beland </a:t>
            </a:r>
            <a:r>
              <a:rPr lang="mr-IN" sz="4000" dirty="0">
                <a:solidFill>
                  <a:srgbClr val="002060"/>
                </a:solidFill>
                <a:latin typeface="Century" charset="0"/>
                <a:ea typeface="Century" charset="0"/>
                <a:cs typeface="Century" charset="0"/>
              </a:rPr>
              <a:t>–</a:t>
            </a:r>
            <a:r>
              <a:rPr lang="en-US" sz="4000" dirty="0">
                <a:solidFill>
                  <a:srgbClr val="002060"/>
                </a:solidFill>
                <a:latin typeface="Century" charset="0"/>
                <a:ea typeface="Century" charset="0"/>
                <a:cs typeface="Century" charset="0"/>
              </a:rPr>
              <a:t> </a:t>
            </a:r>
            <a:r>
              <a:rPr lang="en-US" sz="4000" dirty="0" smtClean="0">
                <a:solidFill>
                  <a:srgbClr val="002060"/>
                </a:solidFill>
                <a:latin typeface="Century" charset="0"/>
                <a:ea typeface="Century" charset="0"/>
                <a:cs typeface="Century" charset="0"/>
              </a:rPr>
              <a:t>LASP </a:t>
            </a:r>
            <a:endParaRPr lang="en-US" sz="8000" dirty="0">
              <a:solidFill>
                <a:srgbClr val="002060"/>
              </a:solidFill>
              <a:latin typeface="Century" charset="0"/>
              <a:ea typeface="Century" charset="0"/>
              <a:cs typeface="Century" charset="0"/>
            </a:endParaRPr>
          </a:p>
        </p:txBody>
      </p:sp>
      <p:sp>
        <p:nvSpPr>
          <p:cNvPr id="30" name="TextBox 29"/>
          <p:cNvSpPr txBox="1"/>
          <p:nvPr/>
        </p:nvSpPr>
        <p:spPr>
          <a:xfrm>
            <a:off x="303621" y="3627467"/>
            <a:ext cx="9819997" cy="6986528"/>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en-US" sz="4000" b="1" dirty="0"/>
              <a:t>Introduction</a:t>
            </a:r>
          </a:p>
          <a:p>
            <a:r>
              <a:rPr lang="en-US" sz="2400" dirty="0" smtClean="0"/>
              <a:t>The </a:t>
            </a:r>
            <a:r>
              <a:rPr lang="en-US" sz="2400" dirty="0"/>
              <a:t>Earth and its processes are dependent on our sun, which invariably means that any changes in the sun or its proceedings are of great interest. Correctly measuring variability in solar radiation is crucial to understanding its impacts on Earth, particularly in a time when the climate and atmosphere are rapidly changing. Since 2003, the Solar Radiation and Climate Experiment satellite (SORCE) has been collecting data on solar variability; the Spectral Irradiance Monitor (SIM) in particular measures the solar spectral irradiance (SSI) in the visible, near infrared, and slightly into the UV. The Naval Research Laboratory (NRL) has produced a model anticipating SIM’s results; however, the results of SIM and NRL do not completely concur. The SIM instrument experiences degradation throughout its lifetime; therefore, the SIM data must be </a:t>
            </a:r>
            <a:r>
              <a:rPr lang="en-US" sz="2400" dirty="0" smtClean="0"/>
              <a:t>calibrated. The uncorrected </a:t>
            </a:r>
            <a:r>
              <a:rPr lang="en-US" sz="2400" dirty="0" smtClean="0"/>
              <a:t>SIM irradiance and NRLSSI2 model were compared to enable the analysis of the parameters used in the SIM calibration. </a:t>
            </a:r>
            <a:r>
              <a:rPr lang="en-US" sz="2400" dirty="0" smtClean="0"/>
              <a:t>If </a:t>
            </a:r>
            <a:r>
              <a:rPr lang="en-US" sz="2400" dirty="0"/>
              <a:t>the parameters and their bounds have palpable trends, then the accuracy of the SIM data and the NRLSSI model can be further affirmed.</a:t>
            </a:r>
          </a:p>
        </p:txBody>
      </p:sp>
      <mc:AlternateContent xmlns:mc="http://schemas.openxmlformats.org/markup-compatibility/2006">
        <mc:Choice xmlns:a14="http://schemas.microsoft.com/office/drawing/2010/main" Requires="a14">
          <p:sp>
            <p:nvSpPr>
              <p:cNvPr id="31" name="TextBox 30"/>
              <p:cNvSpPr txBox="1"/>
              <p:nvPr/>
            </p:nvSpPr>
            <p:spPr>
              <a:xfrm>
                <a:off x="275040" y="26557243"/>
                <a:ext cx="9886945" cy="2172839"/>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sz="4000" b="1" dirty="0" smtClean="0"/>
                  <a:t>Equations</a:t>
                </a:r>
                <a:r>
                  <a:rPr lang="en-US" sz="4000" b="1" dirty="0"/>
                  <a:t>:</a:t>
                </a:r>
              </a:p>
              <a:p>
                <a:pPr marL="457200" lvl="0" indent="-457200">
                  <a:buAutoNum type="arabicParenR"/>
                </a:pPr>
                <a14:m>
                  <m:oMath xmlns:m="http://schemas.openxmlformats.org/officeDocument/2006/math">
                    <m:r>
                      <m:rPr>
                        <m:sty m:val="p"/>
                      </m:rPr>
                      <a:rPr lang="en-US" sz="2600" i="0" spc="-150">
                        <a:latin typeface="Cambria Math" charset="0"/>
                        <a:ea typeface="Cambria Math" charset="0"/>
                        <a:cs typeface="Cambria Math" charset="0"/>
                      </a:rPr>
                      <m:t>pris</m:t>
                    </m:r>
                    <m:sSub>
                      <m:sSubPr>
                        <m:ctrlPr>
                          <a:rPr lang="en-US" sz="2600" i="1" spc="-150">
                            <a:latin typeface="Cambria Math" charset="0"/>
                            <a:ea typeface="Cambria Math" charset="0"/>
                            <a:cs typeface="Cambria Math" charset="0"/>
                          </a:rPr>
                        </m:ctrlPr>
                      </m:sSubPr>
                      <m:e>
                        <m:r>
                          <m:rPr>
                            <m:sty m:val="p"/>
                          </m:rPr>
                          <a:rPr lang="en-US" sz="2600" i="0" spc="-150">
                            <a:latin typeface="Cambria Math" charset="0"/>
                            <a:ea typeface="Cambria Math" charset="0"/>
                            <a:cs typeface="Cambria Math" charset="0"/>
                          </a:rPr>
                          <m:t>m</m:t>
                        </m:r>
                      </m:e>
                      <m:sub>
                        <m:r>
                          <m:rPr>
                            <m:sty m:val="p"/>
                          </m:rPr>
                          <a:rPr lang="en-US" sz="2600" i="0" spc="-150">
                            <a:latin typeface="Cambria Math" charset="0"/>
                            <a:ea typeface="Cambria Math" charset="0"/>
                            <a:cs typeface="Cambria Math" charset="0"/>
                          </a:rPr>
                          <m:t>deg</m:t>
                        </m:r>
                      </m:sub>
                    </m:sSub>
                    <m:r>
                      <a:rPr lang="en-US" sz="2600" i="1" spc="-150">
                        <a:latin typeface="Cambria Math" charset="0"/>
                        <a:ea typeface="Cambria Math" charset="0"/>
                        <a:cs typeface="Cambria Math" charset="0"/>
                      </a:rPr>
                      <m:t>=</m:t>
                    </m:r>
                    <m:d>
                      <m:dPr>
                        <m:ctrlPr>
                          <a:rPr lang="en-US" sz="2600" i="1" spc="-150">
                            <a:latin typeface="Cambria Math" charset="0"/>
                            <a:ea typeface="Cambria Math" charset="0"/>
                            <a:cs typeface="Cambria Math" charset="0"/>
                          </a:rPr>
                        </m:ctrlPr>
                      </m:dPr>
                      <m:e>
                        <m:r>
                          <a:rPr lang="en-US" sz="2600" i="1" spc="-150">
                            <a:latin typeface="Cambria Math" charset="0"/>
                            <a:ea typeface="Cambria Math" charset="0"/>
                            <a:cs typeface="Cambria Math" charset="0"/>
                          </a:rPr>
                          <m:t>1−</m:t>
                        </m:r>
                        <m:r>
                          <a:rPr lang="en-US" sz="2600" i="1" spc="-150">
                            <a:latin typeface="Cambria Math" charset="0"/>
                            <a:ea typeface="Cambria Math" charset="0"/>
                            <a:cs typeface="Cambria Math" charset="0"/>
                          </a:rPr>
                          <m:t>𝑎</m:t>
                        </m:r>
                      </m:e>
                    </m:d>
                    <m:r>
                      <a:rPr lang="en-US" sz="2600" i="1" spc="-150">
                        <a:latin typeface="Cambria Math" charset="0"/>
                        <a:ea typeface="Cambria Math" charset="0"/>
                        <a:cs typeface="Cambria Math" charset="0"/>
                      </a:rPr>
                      <m:t>∗</m:t>
                    </m:r>
                    <m:func>
                      <m:funcPr>
                        <m:ctrlPr>
                          <a:rPr lang="en-US" sz="2600" i="1" spc="-150">
                            <a:latin typeface="Cambria Math" charset="0"/>
                            <a:ea typeface="Cambria Math" charset="0"/>
                            <a:cs typeface="Cambria Math" charset="0"/>
                          </a:rPr>
                        </m:ctrlPr>
                      </m:funcPr>
                      <m:fName>
                        <m:r>
                          <m:rPr>
                            <m:sty m:val="p"/>
                          </m:rPr>
                          <a:rPr lang="en-US" sz="2600" spc="-150">
                            <a:latin typeface="Cambria Math" charset="0"/>
                            <a:ea typeface="Cambria Math" charset="0"/>
                            <a:cs typeface="Cambria Math" charset="0"/>
                          </a:rPr>
                          <m:t>exp</m:t>
                        </m:r>
                      </m:fName>
                      <m:e>
                        <m:d>
                          <m:dPr>
                            <m:ctrlPr>
                              <a:rPr lang="en-US" sz="2600" i="1" spc="-150">
                                <a:latin typeface="Cambria Math" charset="0"/>
                                <a:ea typeface="Cambria Math" charset="0"/>
                                <a:cs typeface="Cambria Math" charset="0"/>
                              </a:rPr>
                            </m:ctrlPr>
                          </m:dPr>
                          <m:e>
                            <m:r>
                              <a:rPr lang="en-US" sz="2600" i="1" spc="-150">
                                <a:latin typeface="Cambria Math" charset="0"/>
                                <a:ea typeface="Cambria Math" charset="0"/>
                                <a:cs typeface="Cambria Math" charset="0"/>
                              </a:rPr>
                              <m:t>−</m:t>
                            </m:r>
                            <m:r>
                              <a:rPr lang="en-US" sz="2600" i="1" spc="-150">
                                <a:latin typeface="Cambria Math" charset="0"/>
                                <a:ea typeface="Cambria Math" charset="0"/>
                                <a:cs typeface="Cambria Math" charset="0"/>
                              </a:rPr>
                              <m:t>𝑘</m:t>
                            </m:r>
                            <m:r>
                              <a:rPr lang="en-US" sz="2600" i="1" spc="-150">
                                <a:latin typeface="Cambria Math" charset="0"/>
                                <a:ea typeface="Cambria Math" charset="0"/>
                                <a:cs typeface="Cambria Math" charset="0"/>
                              </a:rPr>
                              <m:t>∗</m:t>
                            </m:r>
                            <m:r>
                              <a:rPr lang="en-US" sz="2600" i="1" spc="-150">
                                <a:latin typeface="Cambria Math" charset="0"/>
                                <a:ea typeface="Cambria Math" charset="0"/>
                                <a:cs typeface="Cambria Math" charset="0"/>
                              </a:rPr>
                              <m:t>𝑠𝑜</m:t>
                            </m:r>
                            <m:sSub>
                              <m:sSubPr>
                                <m:ctrlPr>
                                  <a:rPr lang="en-US" sz="2600" i="1" spc="-150">
                                    <a:latin typeface="Cambria Math" charset="0"/>
                                    <a:ea typeface="Cambria Math" charset="0"/>
                                    <a:cs typeface="Cambria Math" charset="0"/>
                                  </a:rPr>
                                </m:ctrlPr>
                              </m:sSubPr>
                              <m:e>
                                <m:r>
                                  <a:rPr lang="en-US" sz="2600" i="1" spc="-150">
                                    <a:latin typeface="Cambria Math" charset="0"/>
                                    <a:ea typeface="Cambria Math" charset="0"/>
                                    <a:cs typeface="Cambria Math" charset="0"/>
                                  </a:rPr>
                                  <m:t>𝑙</m:t>
                                </m:r>
                              </m:e>
                              <m:sub>
                                <m:r>
                                  <a:rPr lang="en-US" sz="2600" i="1" spc="-150">
                                    <a:latin typeface="Cambria Math" charset="0"/>
                                    <a:ea typeface="Cambria Math" charset="0"/>
                                    <a:cs typeface="Cambria Math" charset="0"/>
                                  </a:rPr>
                                  <m:t>𝑒𝑥𝑝</m:t>
                                </m:r>
                              </m:sub>
                            </m:sSub>
                            <m:r>
                              <a:rPr lang="en-US" sz="2600" i="1" spc="-150">
                                <a:latin typeface="Cambria Math" charset="0"/>
                                <a:ea typeface="Cambria Math" charset="0"/>
                                <a:cs typeface="Cambria Math" charset="0"/>
                              </a:rPr>
                              <m:t>∗</m:t>
                            </m:r>
                            <m:sSup>
                              <m:sSupPr>
                                <m:ctrlPr>
                                  <a:rPr lang="en-US" sz="2600" i="1" spc="-150">
                                    <a:latin typeface="Cambria Math" charset="0"/>
                                    <a:ea typeface="Cambria Math" charset="0"/>
                                    <a:cs typeface="Cambria Math" charset="0"/>
                                  </a:rPr>
                                </m:ctrlPr>
                              </m:sSupPr>
                              <m:e>
                                <m:r>
                                  <a:rPr lang="en-US" sz="2600" i="1" spc="-150">
                                    <a:latin typeface="Cambria Math" charset="0"/>
                                    <a:ea typeface="Cambria Math" charset="0"/>
                                    <a:cs typeface="Cambria Math" charset="0"/>
                                  </a:rPr>
                                  <m:t>𝑓</m:t>
                                </m:r>
                              </m:e>
                              <m:sup>
                                <m:r>
                                  <a:rPr lang="en-US" sz="2600" i="1" spc="-150">
                                    <a:latin typeface="Cambria Math" charset="0"/>
                                    <a:ea typeface="Cambria Math" charset="0"/>
                                    <a:cs typeface="Cambria Math" charset="0"/>
                                  </a:rPr>
                                  <m:t>′</m:t>
                                </m:r>
                              </m:sup>
                            </m:sSup>
                          </m:e>
                        </m:d>
                      </m:e>
                    </m:func>
                    <m:r>
                      <a:rPr lang="en-US" sz="2600" i="1" spc="-150" smtClean="0">
                        <a:latin typeface="Cambria Math" charset="0"/>
                        <a:ea typeface="Cambria Math" charset="0"/>
                        <a:cs typeface="Cambria Math" charset="0"/>
                      </a:rPr>
                      <m:t>+</m:t>
                    </m:r>
                    <m:r>
                      <a:rPr lang="en-US" sz="2600" i="1" spc="-150">
                        <a:latin typeface="Cambria Math" charset="0"/>
                        <a:ea typeface="Cambria Math" charset="0"/>
                        <a:cs typeface="Cambria Math" charset="0"/>
                      </a:rPr>
                      <m:t>𝑎</m:t>
                    </m:r>
                    <m:r>
                      <a:rPr lang="en-US" sz="2600" i="1" spc="-150">
                        <a:latin typeface="Cambria Math" charset="0"/>
                        <a:ea typeface="Cambria Math" charset="0"/>
                        <a:cs typeface="Cambria Math" charset="0"/>
                      </a:rPr>
                      <m:t>∗</m:t>
                    </m:r>
                    <m:r>
                      <m:rPr>
                        <m:sty m:val="p"/>
                      </m:rPr>
                      <a:rPr lang="en-US" sz="2600" spc="-150">
                        <a:latin typeface="Cambria Math" charset="0"/>
                        <a:ea typeface="Cambria Math" charset="0"/>
                        <a:cs typeface="Cambria Math" charset="0"/>
                      </a:rPr>
                      <m:t>exp</m:t>
                    </m:r>
                    <m:d>
                      <m:dPr>
                        <m:ctrlPr>
                          <a:rPr lang="en-US" sz="2600" i="1" spc="-150">
                            <a:latin typeface="Cambria Math" charset="0"/>
                            <a:ea typeface="Cambria Math" charset="0"/>
                            <a:cs typeface="Cambria Math" charset="0"/>
                          </a:rPr>
                        </m:ctrlPr>
                      </m:dPr>
                      <m:e>
                        <m:r>
                          <a:rPr lang="en-US" sz="2600" i="1" spc="-150">
                            <a:latin typeface="Cambria Math" charset="0"/>
                            <a:ea typeface="Cambria Math" charset="0"/>
                            <a:cs typeface="Cambria Math" charset="0"/>
                          </a:rPr>
                          <m:t>−</m:t>
                        </m:r>
                        <m:r>
                          <a:rPr lang="en-US" sz="2600" i="1" spc="-150">
                            <a:latin typeface="Cambria Math" charset="0"/>
                            <a:ea typeface="Cambria Math" charset="0"/>
                            <a:cs typeface="Cambria Math" charset="0"/>
                          </a:rPr>
                          <m:t>𝑘</m:t>
                        </m:r>
                        <m:r>
                          <a:rPr lang="en-US" sz="2600" i="1" spc="-150">
                            <a:latin typeface="Cambria Math" charset="0"/>
                            <a:ea typeface="Cambria Math" charset="0"/>
                            <a:cs typeface="Cambria Math" charset="0"/>
                          </a:rPr>
                          <m:t>∗</m:t>
                        </m:r>
                        <m:r>
                          <a:rPr lang="en-US" sz="2600" i="1" spc="-150">
                            <a:latin typeface="Cambria Math" charset="0"/>
                            <a:ea typeface="Cambria Math" charset="0"/>
                            <a:cs typeface="Cambria Math" charset="0"/>
                          </a:rPr>
                          <m:t>𝑠𝑜</m:t>
                        </m:r>
                        <m:sSub>
                          <m:sSubPr>
                            <m:ctrlPr>
                              <a:rPr lang="en-US" sz="2600" i="1" spc="-150">
                                <a:latin typeface="Cambria Math" charset="0"/>
                                <a:ea typeface="Cambria Math" charset="0"/>
                                <a:cs typeface="Cambria Math" charset="0"/>
                              </a:rPr>
                            </m:ctrlPr>
                          </m:sSubPr>
                          <m:e>
                            <m:r>
                              <a:rPr lang="en-US" sz="2600" i="1" spc="-150">
                                <a:latin typeface="Cambria Math" charset="0"/>
                                <a:ea typeface="Cambria Math" charset="0"/>
                                <a:cs typeface="Cambria Math" charset="0"/>
                              </a:rPr>
                              <m:t>𝑙</m:t>
                            </m:r>
                          </m:e>
                          <m:sub>
                            <m:r>
                              <a:rPr lang="en-US" sz="2600" i="1" spc="-150">
                                <a:latin typeface="Cambria Math" charset="0"/>
                                <a:ea typeface="Cambria Math" charset="0"/>
                                <a:cs typeface="Cambria Math" charset="0"/>
                              </a:rPr>
                              <m:t>𝑒𝑥𝑝</m:t>
                            </m:r>
                          </m:sub>
                        </m:sSub>
                        <m:r>
                          <a:rPr lang="en-US" sz="2600" i="1" spc="-150">
                            <a:latin typeface="Cambria Math" charset="0"/>
                            <a:ea typeface="Cambria Math" charset="0"/>
                            <a:cs typeface="Cambria Math" charset="0"/>
                          </a:rPr>
                          <m:t>∗</m:t>
                        </m:r>
                        <m:f>
                          <m:fPr>
                            <m:ctrlPr>
                              <a:rPr lang="en-US" sz="2600" i="1" spc="-150">
                                <a:latin typeface="Cambria Math" charset="0"/>
                                <a:ea typeface="Cambria Math" charset="0"/>
                                <a:cs typeface="Cambria Math" charset="0"/>
                              </a:rPr>
                            </m:ctrlPr>
                          </m:fPr>
                          <m:num>
                            <m:sSup>
                              <m:sSupPr>
                                <m:ctrlPr>
                                  <a:rPr lang="en-US" sz="2600" i="1" spc="-150">
                                    <a:latin typeface="Cambria Math" charset="0"/>
                                    <a:ea typeface="Cambria Math" charset="0"/>
                                    <a:cs typeface="Cambria Math" charset="0"/>
                                  </a:rPr>
                                </m:ctrlPr>
                              </m:sSupPr>
                              <m:e>
                                <m:r>
                                  <a:rPr lang="en-US" sz="2600" i="1" spc="-150">
                                    <a:latin typeface="Cambria Math" charset="0"/>
                                    <a:ea typeface="Cambria Math" charset="0"/>
                                    <a:cs typeface="Cambria Math" charset="0"/>
                                  </a:rPr>
                                  <m:t>𝑓</m:t>
                                </m:r>
                              </m:e>
                              <m:sup>
                                <m:r>
                                  <a:rPr lang="en-US" sz="2600" i="1" spc="-150">
                                    <a:latin typeface="Cambria Math" charset="0"/>
                                    <a:ea typeface="Cambria Math" charset="0"/>
                                    <a:cs typeface="Cambria Math" charset="0"/>
                                  </a:rPr>
                                  <m:t>′</m:t>
                                </m:r>
                              </m:sup>
                            </m:sSup>
                          </m:num>
                          <m:den>
                            <m:r>
                              <a:rPr lang="en-US" sz="2600" i="1" spc="-150">
                                <a:latin typeface="Cambria Math" charset="0"/>
                                <a:ea typeface="Cambria Math" charset="0"/>
                                <a:cs typeface="Cambria Math" charset="0"/>
                              </a:rPr>
                              <m:t>2</m:t>
                            </m:r>
                          </m:den>
                        </m:f>
                      </m:e>
                    </m:d>
                  </m:oMath>
                </a14:m>
                <a:endParaRPr lang="en-US" sz="2600" spc="-150" dirty="0" smtClean="0">
                  <a:latin typeface="Cambria Math" charset="0"/>
                  <a:ea typeface="Cambria Math" charset="0"/>
                  <a:cs typeface="Cambria Math" charset="0"/>
                </a:endParaRPr>
              </a:p>
              <a:p>
                <a:pPr lvl="0"/>
                <a:endParaRPr lang="en-US" sz="1100" spc="-150" dirty="0" smtClean="0">
                  <a:latin typeface="Cambria Math" charset="0"/>
                  <a:ea typeface="Cambria Math" charset="0"/>
                  <a:cs typeface="Cambria Math" charset="0"/>
                </a:endParaRPr>
              </a:p>
              <a:p>
                <a:pPr marL="514350" lvl="0" indent="-514350">
                  <a:buFont typeface="+mj-lt"/>
                  <a:buAutoNum type="arabicParenR" startAt="2"/>
                </a:pPr>
                <a14:m>
                  <m:oMath xmlns:m="http://schemas.openxmlformats.org/officeDocument/2006/math">
                    <m:r>
                      <m:rPr>
                        <m:sty m:val="p"/>
                      </m:rPr>
                      <a:rPr lang="en-US" sz="2600" i="0">
                        <a:latin typeface="Cambria Math" charset="0"/>
                        <a:ea typeface="Cambria Math" charset="0"/>
                        <a:cs typeface="Cambria Math" charset="0"/>
                      </a:rPr>
                      <m:t>pris</m:t>
                    </m:r>
                    <m:sSub>
                      <m:sSubPr>
                        <m:ctrlPr>
                          <a:rPr lang="en-US" sz="2600" i="1">
                            <a:latin typeface="Cambria Math" charset="0"/>
                            <a:ea typeface="Cambria Math" charset="0"/>
                            <a:cs typeface="Cambria Math" charset="0"/>
                          </a:rPr>
                        </m:ctrlPr>
                      </m:sSubPr>
                      <m:e>
                        <m:r>
                          <m:rPr>
                            <m:sty m:val="p"/>
                          </m:rPr>
                          <a:rPr lang="en-US" sz="2600" i="0">
                            <a:latin typeface="Cambria Math" charset="0"/>
                            <a:ea typeface="Cambria Math" charset="0"/>
                            <a:cs typeface="Cambria Math" charset="0"/>
                          </a:rPr>
                          <m:t>m</m:t>
                        </m:r>
                      </m:e>
                      <m:sub>
                        <m:r>
                          <m:rPr>
                            <m:sty m:val="p"/>
                          </m:rPr>
                          <a:rPr lang="en-US" sz="2600" i="0">
                            <a:latin typeface="Cambria Math" charset="0"/>
                            <a:ea typeface="Cambria Math" charset="0"/>
                            <a:cs typeface="Cambria Math" charset="0"/>
                          </a:rPr>
                          <m:t>deg</m:t>
                        </m:r>
                      </m:sub>
                    </m:sSub>
                    <m:r>
                      <a:rPr lang="en-US" sz="2600" i="1">
                        <a:latin typeface="Cambria Math" charset="0"/>
                        <a:ea typeface="Cambria Math" charset="0"/>
                        <a:cs typeface="Cambria Math" charset="0"/>
                      </a:rPr>
                      <m:t>=</m:t>
                    </m:r>
                    <m:f>
                      <m:fPr>
                        <m:ctrlPr>
                          <a:rPr lang="en-US" sz="2600" i="1">
                            <a:latin typeface="Cambria Math" charset="0"/>
                            <a:ea typeface="Cambria Math" charset="0"/>
                            <a:cs typeface="Cambria Math" charset="0"/>
                          </a:rPr>
                        </m:ctrlPr>
                      </m:fPr>
                      <m:num>
                        <m:r>
                          <a:rPr lang="en-US" sz="2600" i="1">
                            <a:latin typeface="Cambria Math" charset="0"/>
                            <a:ea typeface="Cambria Math" charset="0"/>
                            <a:cs typeface="Cambria Math" charset="0"/>
                          </a:rPr>
                          <m:t>𝑆𝐼𝑀</m:t>
                        </m:r>
                        <m:r>
                          <a:rPr lang="en-US" sz="2600" i="1">
                            <a:latin typeface="Cambria Math" charset="0"/>
                            <a:ea typeface="Cambria Math" charset="0"/>
                            <a:cs typeface="Cambria Math" charset="0"/>
                          </a:rPr>
                          <m:t> </m:t>
                        </m:r>
                        <m:r>
                          <a:rPr lang="en-US" sz="2600" i="1">
                            <a:latin typeface="Cambria Math" charset="0"/>
                            <a:ea typeface="Cambria Math" charset="0"/>
                            <a:cs typeface="Cambria Math" charset="0"/>
                          </a:rPr>
                          <m:t>𝑢𝑛𝑐𝑜𝑟</m:t>
                        </m:r>
                        <m:sSub>
                          <m:sSubPr>
                            <m:ctrlPr>
                              <a:rPr lang="en-US" sz="2600" i="1">
                                <a:latin typeface="Cambria Math" charset="0"/>
                                <a:ea typeface="Cambria Math" charset="0"/>
                                <a:cs typeface="Cambria Math" charset="0"/>
                              </a:rPr>
                            </m:ctrlPr>
                          </m:sSubPr>
                          <m:e>
                            <m:r>
                              <a:rPr lang="en-US" sz="2600" i="1">
                                <a:latin typeface="Cambria Math" charset="0"/>
                                <a:ea typeface="Cambria Math" charset="0"/>
                                <a:cs typeface="Cambria Math" charset="0"/>
                              </a:rPr>
                              <m:t>𝑟</m:t>
                            </m:r>
                          </m:e>
                          <m:sub>
                            <m:r>
                              <a:rPr lang="en-US" sz="2600" i="1">
                                <a:latin typeface="Cambria Math" charset="0"/>
                                <a:ea typeface="Cambria Math" charset="0"/>
                                <a:cs typeface="Cambria Math" charset="0"/>
                              </a:rPr>
                              <m:t>𝑖𝑟𝑟</m:t>
                            </m:r>
                          </m:sub>
                        </m:sSub>
                      </m:num>
                      <m:den>
                        <m:r>
                          <a:rPr lang="en-US" sz="2600" i="1">
                            <a:latin typeface="Cambria Math" charset="0"/>
                            <a:ea typeface="Cambria Math" charset="0"/>
                            <a:cs typeface="Cambria Math" charset="0"/>
                          </a:rPr>
                          <m:t>𝑁𝑅𝐿𝑆𝑆𝐼</m:t>
                        </m:r>
                        <m:r>
                          <a:rPr lang="en-US" sz="2600" i="1">
                            <a:latin typeface="Cambria Math" charset="0"/>
                            <a:ea typeface="Cambria Math" charset="0"/>
                            <a:cs typeface="Cambria Math" charset="0"/>
                          </a:rPr>
                          <m:t>2</m:t>
                        </m:r>
                        <m:r>
                          <a:rPr lang="en-US" sz="2600" i="1">
                            <a:latin typeface="Cambria Math" charset="0"/>
                            <a:ea typeface="Cambria Math" charset="0"/>
                            <a:cs typeface="Cambria Math" charset="0"/>
                          </a:rPr>
                          <m:t>𝑖𝑟𝑟</m:t>
                        </m:r>
                      </m:den>
                    </m:f>
                  </m:oMath>
                </a14:m>
                <a:r>
                  <a:rPr lang="en-US" sz="2600" dirty="0">
                    <a:latin typeface="Cambria Math" charset="0"/>
                    <a:ea typeface="Cambria Math" charset="0"/>
                    <a:cs typeface="Cambria Math" charset="0"/>
                  </a:rPr>
                  <a:t>  	3) </a:t>
                </a:r>
                <a:r>
                  <a:rPr lang="en-US" sz="2600" dirty="0" smtClean="0">
                    <a:latin typeface="Cambria Math" charset="0"/>
                    <a:ea typeface="Cambria Math" charset="0"/>
                    <a:cs typeface="Cambria Math" charset="0"/>
                  </a:rPr>
                  <a:t> SIM </a:t>
                </a:r>
                <a:r>
                  <a:rPr lang="en-US" sz="2600" dirty="0" err="1">
                    <a:latin typeface="Cambria Math" charset="0"/>
                    <a:ea typeface="Cambria Math" charset="0"/>
                    <a:cs typeface="Cambria Math" charset="0"/>
                  </a:rPr>
                  <a:t>corr</a:t>
                </a:r>
                <a:r>
                  <a:rPr lang="en-US" sz="2600" baseline="-25000" dirty="0" err="1">
                    <a:latin typeface="Cambria Math" charset="0"/>
                    <a:ea typeface="Cambria Math" charset="0"/>
                    <a:cs typeface="Cambria Math" charset="0"/>
                  </a:rPr>
                  <a:t>irr</a:t>
                </a:r>
                <a:r>
                  <a:rPr lang="en-US" sz="2600" dirty="0">
                    <a:latin typeface="Cambria Math" charset="0"/>
                    <a:ea typeface="Cambria Math" charset="0"/>
                    <a:cs typeface="Cambria Math" charset="0"/>
                  </a:rPr>
                  <a:t> = </a:t>
                </a:r>
                <a14:m>
                  <m:oMath xmlns:m="http://schemas.openxmlformats.org/officeDocument/2006/math">
                    <m:f>
                      <m:fPr>
                        <m:ctrlPr>
                          <a:rPr lang="mr-IN" sz="2600" i="1">
                            <a:latin typeface="Cambria Math" charset="0"/>
                            <a:ea typeface="Cambria Math" charset="0"/>
                            <a:cs typeface="Cambria Math" charset="0"/>
                          </a:rPr>
                        </m:ctrlPr>
                      </m:fPr>
                      <m:num>
                        <m:sSub>
                          <m:sSubPr>
                            <m:ctrlPr>
                              <a:rPr lang="en-US" sz="2600" i="1">
                                <a:latin typeface="Cambria Math" charset="0"/>
                                <a:ea typeface="Cambria Math" charset="0"/>
                                <a:cs typeface="Cambria Math" charset="0"/>
                              </a:rPr>
                            </m:ctrlPr>
                          </m:sSubPr>
                          <m:e>
                            <m:r>
                              <a:rPr lang="en-US" sz="2600" i="1">
                                <a:latin typeface="Cambria Math" charset="0"/>
                                <a:ea typeface="Cambria Math" charset="0"/>
                                <a:cs typeface="Cambria Math" charset="0"/>
                              </a:rPr>
                              <m:t>𝑆𝐼𝑀</m:t>
                            </m:r>
                            <m:r>
                              <a:rPr lang="en-US" sz="2600" i="1">
                                <a:latin typeface="Cambria Math" charset="0"/>
                                <a:ea typeface="Cambria Math" charset="0"/>
                                <a:cs typeface="Cambria Math" charset="0"/>
                              </a:rPr>
                              <m:t> </m:t>
                            </m:r>
                            <m:r>
                              <a:rPr lang="en-US" sz="2600" i="1">
                                <a:latin typeface="Cambria Math" charset="0"/>
                                <a:ea typeface="Cambria Math" charset="0"/>
                                <a:cs typeface="Cambria Math" charset="0"/>
                              </a:rPr>
                              <m:t>𝑢𝑛𝑐𝑜𝑟𝑟</m:t>
                            </m:r>
                          </m:e>
                          <m:sub>
                            <m:r>
                              <a:rPr lang="en-US" sz="2600" i="1">
                                <a:latin typeface="Cambria Math" charset="0"/>
                                <a:ea typeface="Cambria Math" charset="0"/>
                                <a:cs typeface="Cambria Math" charset="0"/>
                              </a:rPr>
                              <m:t>𝑖𝑟𝑟</m:t>
                            </m:r>
                          </m:sub>
                        </m:sSub>
                      </m:num>
                      <m:den>
                        <m:sSub>
                          <m:sSubPr>
                            <m:ctrlPr>
                              <a:rPr lang="en-US" sz="2600" i="1">
                                <a:latin typeface="Cambria Math" charset="0"/>
                                <a:ea typeface="Cambria Math" charset="0"/>
                                <a:cs typeface="Cambria Math" charset="0"/>
                              </a:rPr>
                            </m:ctrlPr>
                          </m:sSubPr>
                          <m:e>
                            <m:r>
                              <a:rPr lang="en-US" sz="2600" i="1">
                                <a:latin typeface="Cambria Math" charset="0"/>
                                <a:ea typeface="Cambria Math" charset="0"/>
                                <a:cs typeface="Cambria Math" charset="0"/>
                              </a:rPr>
                              <m:t>𝑝𝑟𝑖𝑠𝑚</m:t>
                            </m:r>
                          </m:e>
                          <m:sub>
                            <m:r>
                              <a:rPr lang="en-US" sz="2600" i="1">
                                <a:latin typeface="Cambria Math" charset="0"/>
                                <a:ea typeface="Cambria Math" charset="0"/>
                                <a:cs typeface="Cambria Math" charset="0"/>
                              </a:rPr>
                              <m:t>𝑑𝑒𝑔</m:t>
                            </m:r>
                          </m:sub>
                        </m:sSub>
                      </m:den>
                    </m:f>
                  </m:oMath>
                </a14:m>
                <a:endParaRPr lang="en-US" sz="2600" dirty="0" smtClean="0">
                  <a:latin typeface="Cambria Math" charset="0"/>
                  <a:ea typeface="Cambria Math" charset="0"/>
                  <a:cs typeface="Cambria Math" charset="0"/>
                </a:endParaRPr>
              </a:p>
            </p:txBody>
          </p:sp>
        </mc:Choice>
        <mc:Fallback>
          <p:sp>
            <p:nvSpPr>
              <p:cNvPr id="31" name="TextBox 30"/>
              <p:cNvSpPr txBox="1">
                <a:spLocks noRot="1" noChangeAspect="1" noMove="1" noResize="1" noEditPoints="1" noAdjustHandles="1" noChangeArrowheads="1" noChangeShapeType="1" noTextEdit="1"/>
              </p:cNvSpPr>
              <p:nvPr/>
            </p:nvSpPr>
            <p:spPr>
              <a:xfrm>
                <a:off x="275040" y="26557243"/>
                <a:ext cx="9886945" cy="2172839"/>
              </a:xfrm>
              <a:prstGeom prst="rect">
                <a:avLst/>
              </a:prstGeom>
              <a:blipFill rotWithShape="0">
                <a:blip r:embed="rId6"/>
                <a:stretch>
                  <a:fillRect t="-4735"/>
                </a:stretch>
              </a:blipFill>
            </p:spPr>
            <p:txBody>
              <a:bodyPr/>
              <a:lstStyle/>
              <a:p>
                <a:r>
                  <a:rPr lang="en-US">
                    <a:noFill/>
                  </a:rPr>
                  <a:t> </a:t>
                </a:r>
              </a:p>
            </p:txBody>
          </p:sp>
        </mc:Fallback>
      </mc:AlternateContent>
      <p:sp>
        <p:nvSpPr>
          <p:cNvPr id="32" name="TextBox 31"/>
          <p:cNvSpPr txBox="1"/>
          <p:nvPr/>
        </p:nvSpPr>
        <p:spPr>
          <a:xfrm>
            <a:off x="10412204" y="5367989"/>
            <a:ext cx="13836959" cy="22806243"/>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en-US" sz="4000" b="1" dirty="0" smtClean="0"/>
              <a:t>Method </a:t>
            </a:r>
            <a:r>
              <a:rPr lang="en-US" sz="4000" b="1" dirty="0"/>
              <a:t>1 Results</a:t>
            </a:r>
          </a:p>
          <a:p>
            <a:pPr marL="342900" indent="-342900">
              <a:buFont typeface="Arial" charset="0"/>
              <a:buChar char="•"/>
            </a:pPr>
            <a:r>
              <a:rPr lang="en-US" sz="2400" dirty="0"/>
              <a:t>A negative f function indicates that: NRLSSI2 &lt; SIM irradiance</a:t>
            </a:r>
          </a:p>
          <a:p>
            <a:pPr marL="342900" indent="-342900">
              <a:buFont typeface="Arial" charset="0"/>
              <a:buChar char="•"/>
            </a:pPr>
            <a:r>
              <a:rPr lang="en-US" sz="2400" dirty="0"/>
              <a:t>A positive f function indicates that: NRLSSI2 &gt; SIM irradiance</a:t>
            </a:r>
          </a:p>
          <a:p>
            <a:pPr marL="342900" indent="-342900">
              <a:buFont typeface="Arial" charset="0"/>
              <a:buChar char="•"/>
            </a:pPr>
            <a:r>
              <a:rPr lang="en-US" sz="2400" dirty="0"/>
              <a:t>A f function of 0.0 indicates that: NRLSSI2 = SIM irradiance</a:t>
            </a:r>
          </a:p>
          <a:p>
            <a:endParaRPr lang="en-US" sz="2400" dirty="0"/>
          </a:p>
          <a:p>
            <a:pPr marL="342900" indent="-342900">
              <a:buFont typeface="Arial" charset="0"/>
              <a:buChar char="•"/>
            </a:pPr>
            <a:r>
              <a:rPr lang="en-US" sz="2400" b="1" dirty="0"/>
              <a:t>UV</a:t>
            </a:r>
            <a:r>
              <a:rPr lang="en-US" sz="2400" dirty="0"/>
              <a:t>: at the beginning of the SORCE mission, </a:t>
            </a:r>
            <a:r>
              <a:rPr lang="en-US" sz="2400" dirty="0" smtClean="0"/>
              <a:t>at many wavelengths the </a:t>
            </a:r>
            <a:r>
              <a:rPr lang="en-US" sz="2400" dirty="0"/>
              <a:t>SIM data is greater than the NRLSSI2 model. However, past SORCE day </a:t>
            </a:r>
            <a:r>
              <a:rPr lang="en-US" sz="2400" dirty="0" smtClean="0"/>
              <a:t>~400 </a:t>
            </a:r>
            <a:r>
              <a:rPr lang="en-US" sz="2400" dirty="0"/>
              <a:t>this becomes the opposite indicating that NRLSSI model overestimated the irradiance. </a:t>
            </a:r>
            <a:r>
              <a:rPr lang="en-US" sz="2400" dirty="0" smtClean="0"/>
              <a:t>Irregularity at the beginning of the mission between SIM and NRLSSI2 propagates, as represented by the vertical lines.</a:t>
            </a:r>
            <a:endParaRPr lang="en-US" sz="2400" dirty="0"/>
          </a:p>
          <a:p>
            <a:pPr marL="342900" indent="-342900">
              <a:buFont typeface="Arial" charset="0"/>
              <a:buChar char="•"/>
            </a:pPr>
            <a:r>
              <a:rPr lang="en-US" sz="2400" b="1" dirty="0"/>
              <a:t>VIS</a:t>
            </a:r>
            <a:r>
              <a:rPr lang="en-US" sz="2400" dirty="0"/>
              <a:t>: the trend of the f function is irregular based on wavelengths which likely results from irregularity in the SIM and NRLSSI2 at the beginning of the mission. </a:t>
            </a:r>
          </a:p>
          <a:p>
            <a:pPr marL="342900" indent="-342900">
              <a:buFont typeface="Arial" charset="0"/>
              <a:buChar char="•"/>
            </a:pPr>
            <a:r>
              <a:rPr lang="en-US" sz="2400" b="1" dirty="0"/>
              <a:t>IR</a:t>
            </a:r>
            <a:r>
              <a:rPr lang="en-US" sz="2400" dirty="0"/>
              <a:t>: the irradiance of SIM was less than the NRLSSI2 model throughout the mission. </a:t>
            </a:r>
          </a:p>
          <a:p>
            <a:pPr marL="342900" indent="-342900">
              <a:buFont typeface="Arial" charset="0"/>
              <a:buChar char="•"/>
            </a:pPr>
            <a:r>
              <a:rPr lang="en-US" sz="2400" b="1" dirty="0"/>
              <a:t>Overall</a:t>
            </a:r>
            <a:r>
              <a:rPr lang="en-US" sz="2400" dirty="0"/>
              <a:t>: there is more agreement between the NRLSSI2 model and SIM later in the mission.</a:t>
            </a:r>
          </a:p>
          <a:p>
            <a:endParaRPr lang="en-US" sz="2400" dirty="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a:p>
          <a:p>
            <a:endParaRPr lang="en-US" sz="2400" dirty="0" smtClean="0"/>
          </a:p>
          <a:p>
            <a:endParaRPr lang="en-US" sz="2400" dirty="0"/>
          </a:p>
          <a:p>
            <a:endParaRPr lang="en-US" sz="20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p:txBody>
      </p:sp>
      <p:sp>
        <p:nvSpPr>
          <p:cNvPr id="87" name="TextBox 86"/>
          <p:cNvSpPr txBox="1"/>
          <p:nvPr/>
        </p:nvSpPr>
        <p:spPr>
          <a:xfrm>
            <a:off x="282542" y="15662909"/>
            <a:ext cx="9862157" cy="513986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en-US" sz="4000" b="1" dirty="0"/>
              <a:t>Prism Degradation</a:t>
            </a:r>
          </a:p>
          <a:p>
            <a:pPr marL="342900" indent="-342900">
              <a:buFont typeface="Arial" charset="0"/>
              <a:buChar char="•"/>
            </a:pPr>
            <a:r>
              <a:rPr lang="en-US" sz="2400" b="1" dirty="0" smtClean="0"/>
              <a:t>attenuation (</a:t>
            </a:r>
            <a:r>
              <a:rPr lang="en-US" sz="2400" b="1" dirty="0" smtClean="0"/>
              <a:t>a): </a:t>
            </a:r>
            <a:r>
              <a:rPr lang="en-US" sz="2400" dirty="0" smtClean="0"/>
              <a:t>ray-path; function </a:t>
            </a:r>
            <a:r>
              <a:rPr lang="en-US" sz="2400" dirty="0"/>
              <a:t>of </a:t>
            </a:r>
            <a:r>
              <a:rPr lang="en-US" sz="2400" dirty="0" smtClean="0"/>
              <a:t>wavelength; (</a:t>
            </a:r>
            <a:r>
              <a:rPr lang="en-US" sz="2400" dirty="0"/>
              <a:t>see Figure </a:t>
            </a:r>
            <a:r>
              <a:rPr lang="en-US" sz="2400" dirty="0" smtClean="0"/>
              <a:t>2)</a:t>
            </a:r>
            <a:endParaRPr lang="en-US" sz="2400" dirty="0"/>
          </a:p>
          <a:p>
            <a:pPr marL="342900" indent="-342900">
              <a:buFont typeface="Arial" charset="0"/>
              <a:buChar char="•"/>
            </a:pPr>
            <a:r>
              <a:rPr lang="en-US" sz="2400" b="1" dirty="0"/>
              <a:t>Kappa (k): </a:t>
            </a:r>
            <a:r>
              <a:rPr lang="en-US" sz="2400" dirty="0"/>
              <a:t>function of </a:t>
            </a:r>
            <a:r>
              <a:rPr lang="en-US" sz="2400" dirty="0" smtClean="0"/>
              <a:t>wavelength and accounts for the deposition of hydrocarbons onto the prism. It </a:t>
            </a:r>
            <a:r>
              <a:rPr lang="en-US" sz="2400" dirty="0"/>
              <a:t>is calculated by minimizing the differences in the corrected irradiance between the two </a:t>
            </a:r>
            <a:r>
              <a:rPr lang="en-US" sz="2400" dirty="0" smtClean="0"/>
              <a:t>channels of SIM </a:t>
            </a:r>
            <a:r>
              <a:rPr lang="en-US" sz="2400" dirty="0"/>
              <a:t>(channels are identical except that channel A takes measurements more often then channel B resulting in different pace of degradation)</a:t>
            </a:r>
          </a:p>
          <a:p>
            <a:pPr marL="342900" indent="-342900">
              <a:buFont typeface="Arial" charset="0"/>
              <a:buChar char="•"/>
            </a:pPr>
            <a:r>
              <a:rPr lang="en-US" sz="2400" b="1" dirty="0"/>
              <a:t>Solar Exposure: </a:t>
            </a:r>
            <a:r>
              <a:rPr lang="en-US" sz="2400" dirty="0"/>
              <a:t>in units of seconds, length of time the prism has been exposed to sunlight</a:t>
            </a:r>
          </a:p>
          <a:p>
            <a:pPr marL="342900" indent="-342900">
              <a:buFont typeface="Arial" charset="0"/>
              <a:buChar char="•"/>
            </a:pPr>
            <a:r>
              <a:rPr lang="en-US" sz="2400" b="1" dirty="0"/>
              <a:t>F </a:t>
            </a:r>
            <a:r>
              <a:rPr lang="en-US" sz="2400" b="1" dirty="0" smtClean="0"/>
              <a:t>parameter (f’): </a:t>
            </a:r>
            <a:r>
              <a:rPr lang="en-US" sz="2400" dirty="0" smtClean="0"/>
              <a:t>modification of the solar exposure </a:t>
            </a:r>
            <a:r>
              <a:rPr lang="en-US" sz="2400" dirty="0" smtClean="0"/>
              <a:t>record to account for the time and wavelength dependent affect of the prism degradation.</a:t>
            </a:r>
            <a:endParaRPr lang="en-US" sz="2400" dirty="0"/>
          </a:p>
        </p:txBody>
      </p:sp>
      <p:grpSp>
        <p:nvGrpSpPr>
          <p:cNvPr id="91" name="Group 90"/>
          <p:cNvGrpSpPr/>
          <p:nvPr/>
        </p:nvGrpSpPr>
        <p:grpSpPr>
          <a:xfrm>
            <a:off x="328044" y="11036335"/>
            <a:ext cx="9829852" cy="3548055"/>
            <a:chOff x="1506503" y="1749176"/>
            <a:chExt cx="8857861" cy="3105431"/>
          </a:xfrm>
        </p:grpSpPr>
        <p:pic>
          <p:nvPicPr>
            <p:cNvPr id="92" name="Picture 91"/>
            <p:cNvPicPr>
              <a:picLocks noChangeAspect="1"/>
            </p:cNvPicPr>
            <p:nvPr/>
          </p:nvPicPr>
          <p:blipFill rotWithShape="1">
            <a:blip r:embed="rId7">
              <a:extLst>
                <a:ext uri="{28A0092B-C50C-407E-A947-70E740481C1C}">
                  <a14:useLocalDpi xmlns:a14="http://schemas.microsoft.com/office/drawing/2010/main" val="0"/>
                </a:ext>
              </a:extLst>
            </a:blip>
            <a:srcRect l="185" t="21002" r="-1"/>
            <a:stretch/>
          </p:blipFill>
          <p:spPr>
            <a:xfrm>
              <a:off x="1506503" y="1749176"/>
              <a:ext cx="8857861" cy="3105431"/>
            </a:xfrm>
            <a:prstGeom prst="rect">
              <a:avLst/>
            </a:prstGeom>
          </p:spPr>
        </p:pic>
        <p:sp>
          <p:nvSpPr>
            <p:cNvPr id="93" name="Rectangle 92"/>
            <p:cNvSpPr/>
            <p:nvPr/>
          </p:nvSpPr>
          <p:spPr>
            <a:xfrm>
              <a:off x="1750964" y="2058251"/>
              <a:ext cx="3696838" cy="387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106" name="TextBox 105"/>
          <p:cNvSpPr txBox="1"/>
          <p:nvPr/>
        </p:nvSpPr>
        <p:spPr>
          <a:xfrm>
            <a:off x="5437386" y="21178322"/>
            <a:ext cx="4612153" cy="4955203"/>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b="1" dirty="0"/>
              <a:t>Figure 2</a:t>
            </a:r>
            <a:r>
              <a:rPr lang="en-US" sz="2400" dirty="0" smtClean="0"/>
              <a:t>: </a:t>
            </a:r>
            <a:r>
              <a:rPr lang="en-US" sz="2400" dirty="0" smtClean="0"/>
              <a:t>the face of the </a:t>
            </a:r>
            <a:r>
              <a:rPr lang="en-US" sz="2400" dirty="0" smtClean="0"/>
              <a:t>ferry prism within SIM. Due to hydrocarbon buildup, there is degradation where </a:t>
            </a:r>
            <a:r>
              <a:rPr lang="en-US" sz="2400" dirty="0" smtClean="0"/>
              <a:t>energetic solar protons hit </a:t>
            </a:r>
            <a:r>
              <a:rPr lang="en-US" sz="2400" dirty="0" smtClean="0"/>
              <a:t>the </a:t>
            </a:r>
            <a:r>
              <a:rPr lang="en-US" sz="2400" dirty="0" smtClean="0"/>
              <a:t>prism, inducing changes in the composition of the glass that allow for polymerization. The </a:t>
            </a:r>
            <a:r>
              <a:rPr lang="en-US" sz="2400" dirty="0" smtClean="0"/>
              <a:t>various ray paths are represented by </a:t>
            </a:r>
            <a:r>
              <a:rPr lang="en-US" sz="2400" i="1" dirty="0"/>
              <a:t>a</a:t>
            </a:r>
            <a:r>
              <a:rPr lang="en-US" sz="2400" dirty="0" smtClean="0"/>
              <a:t>.</a:t>
            </a:r>
          </a:p>
          <a:p>
            <a:endParaRPr lang="en-US" sz="2400" dirty="0" smtClean="0"/>
          </a:p>
          <a:p>
            <a:endParaRPr lang="en-US" sz="2400" dirty="0" smtClean="0"/>
          </a:p>
          <a:p>
            <a:r>
              <a:rPr lang="en-US" sz="2400" dirty="0" smtClean="0"/>
              <a:t>Image Credit: </a:t>
            </a:r>
            <a:r>
              <a:rPr lang="en-US" sz="2400" dirty="0" smtClean="0"/>
              <a:t>LASP</a:t>
            </a:r>
          </a:p>
        </p:txBody>
      </p:sp>
      <p:sp>
        <p:nvSpPr>
          <p:cNvPr id="107" name="TextBox 106"/>
          <p:cNvSpPr txBox="1"/>
          <p:nvPr/>
        </p:nvSpPr>
        <p:spPr>
          <a:xfrm>
            <a:off x="24647868" y="6780559"/>
            <a:ext cx="13477467" cy="2163669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en-US" sz="4000" b="1" dirty="0" smtClean="0"/>
              <a:t>Method </a:t>
            </a:r>
            <a:r>
              <a:rPr lang="en-US" sz="4000" b="1" dirty="0"/>
              <a:t>2 Results</a:t>
            </a:r>
          </a:p>
          <a:p>
            <a:pPr marL="342900" indent="-342900">
              <a:buFont typeface="Arial" charset="0"/>
              <a:buChar char="•"/>
            </a:pPr>
            <a:r>
              <a:rPr lang="en-US" sz="2400" dirty="0"/>
              <a:t>A negative kappa indicates that: NRLSSI2 &lt; SIM irradiance</a:t>
            </a:r>
          </a:p>
          <a:p>
            <a:pPr marL="342900" indent="-342900">
              <a:buFont typeface="Arial" charset="0"/>
              <a:buChar char="•"/>
            </a:pPr>
            <a:r>
              <a:rPr lang="en-US" sz="2400" dirty="0"/>
              <a:t>A positive kappa indicates that: NRLSSI2 &gt; SIM irradiance</a:t>
            </a:r>
          </a:p>
          <a:p>
            <a:pPr marL="342900" indent="-342900">
              <a:buFont typeface="Arial" charset="0"/>
              <a:buChar char="•"/>
            </a:pPr>
            <a:r>
              <a:rPr lang="en-US" sz="2400" dirty="0"/>
              <a:t>A kappa of 0.0 indicates that: NRLSSI2 = SIM irradiance</a:t>
            </a:r>
          </a:p>
          <a:p>
            <a:endParaRPr lang="en-US" sz="2400" dirty="0"/>
          </a:p>
          <a:p>
            <a:pPr marL="342900" indent="-342900">
              <a:buFont typeface="Arial" charset="0"/>
              <a:buChar char="•"/>
            </a:pPr>
            <a:r>
              <a:rPr lang="en-US" sz="2400" b="1" dirty="0"/>
              <a:t>UV</a:t>
            </a:r>
            <a:r>
              <a:rPr lang="en-US" sz="2400" dirty="0"/>
              <a:t>: similar trends as with the f function</a:t>
            </a:r>
          </a:p>
          <a:p>
            <a:pPr marL="342900" indent="-342900">
              <a:buFont typeface="Arial" charset="0"/>
              <a:buChar char="•"/>
            </a:pPr>
            <a:r>
              <a:rPr lang="en-US" sz="2400" b="1" dirty="0"/>
              <a:t>VIS</a:t>
            </a:r>
            <a:r>
              <a:rPr lang="en-US" sz="2400" dirty="0"/>
              <a:t>: there is more disagreement between the NRLSSI2 model and SIM in the shorter wavelengths. </a:t>
            </a:r>
            <a:r>
              <a:rPr lang="en-US" sz="2400" dirty="0" smtClean="0"/>
              <a:t>The second half of the mission shares similar trends with the f function.</a:t>
            </a:r>
            <a:endParaRPr lang="en-US" sz="2400" dirty="0"/>
          </a:p>
          <a:p>
            <a:pPr marL="342900" indent="-342900">
              <a:buFont typeface="Arial" charset="0"/>
              <a:buChar char="•"/>
            </a:pPr>
            <a:r>
              <a:rPr lang="en-US" sz="2400" b="1" dirty="0"/>
              <a:t>IR</a:t>
            </a:r>
            <a:r>
              <a:rPr lang="en-US" sz="2400" dirty="0"/>
              <a:t>: similar trends as with the f function. </a:t>
            </a:r>
          </a:p>
          <a:p>
            <a:pPr marL="342900" indent="-342900">
              <a:buFont typeface="Arial" charset="0"/>
              <a:buChar char="•"/>
            </a:pPr>
            <a:r>
              <a:rPr lang="en-US" sz="2400" b="1" dirty="0"/>
              <a:t>Overall</a:t>
            </a:r>
            <a:r>
              <a:rPr lang="en-US" sz="2400" dirty="0"/>
              <a:t>: there is more agreement between the NRLSSI2 model and SIM later in the mission.</a:t>
            </a:r>
          </a:p>
          <a:p>
            <a:endParaRPr lang="en-US" sz="2600" dirty="0"/>
          </a:p>
          <a:p>
            <a:endParaRPr lang="en-US" sz="2600" dirty="0"/>
          </a:p>
          <a:p>
            <a:endParaRPr lang="en-US" sz="2600" dirty="0" smtClean="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endParaRPr lang="en-US" sz="2600" dirty="0" smtClean="0"/>
          </a:p>
          <a:p>
            <a:endParaRPr lang="en-US" sz="2600" dirty="0" smtClean="0"/>
          </a:p>
        </p:txBody>
      </p:sp>
      <p:sp>
        <p:nvSpPr>
          <p:cNvPr id="112" name="TextBox 111"/>
          <p:cNvSpPr txBox="1"/>
          <p:nvPr/>
        </p:nvSpPr>
        <p:spPr>
          <a:xfrm>
            <a:off x="314847" y="14585591"/>
            <a:ext cx="9829852" cy="707886"/>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t>Figure </a:t>
            </a:r>
            <a:r>
              <a:rPr lang="en-US" sz="2000" dirty="0" smtClean="0"/>
              <a:t>1: Internal diagram of SIM.	 </a:t>
            </a:r>
          </a:p>
          <a:p>
            <a:r>
              <a:rPr lang="en-US" sz="2000" dirty="0" smtClean="0"/>
              <a:t>Image Credit: LASP </a:t>
            </a:r>
            <a:endParaRPr lang="en-US" sz="2000" dirty="0"/>
          </a:p>
        </p:txBody>
      </p:sp>
      <mc:AlternateContent xmlns:mc="http://schemas.openxmlformats.org/markup-compatibility/2006">
        <mc:Choice xmlns:a14="http://schemas.microsoft.com/office/drawing/2010/main" Requires="a14">
          <p:sp>
            <p:nvSpPr>
              <p:cNvPr id="115" name="TextBox 114"/>
              <p:cNvSpPr txBox="1"/>
              <p:nvPr/>
            </p:nvSpPr>
            <p:spPr>
              <a:xfrm>
                <a:off x="10432152" y="28512434"/>
                <a:ext cx="13797061" cy="38202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4000" b="1" dirty="0" smtClean="0"/>
                  <a:t>Accuracy of Calculations</a:t>
                </a:r>
              </a:p>
              <a:p>
                <a:r>
                  <a:rPr lang="en-US" sz="2400" dirty="0" smtClean="0"/>
                  <a:t>To </a:t>
                </a:r>
                <a:r>
                  <a:rPr lang="en-US" sz="2400" dirty="0"/>
                  <a:t>test that the f function and daily kappa calculated in Method 1 and Method 2 are correct, they were each </a:t>
                </a:r>
                <a:r>
                  <a:rPr lang="en-US" sz="2400" dirty="0" smtClean="0"/>
                  <a:t>applied to </a:t>
                </a:r>
                <a:r>
                  <a:rPr lang="en-US" sz="2400" dirty="0"/>
                  <a:t>the prism degradation </a:t>
                </a:r>
                <a:r>
                  <a:rPr lang="en-US" sz="2400" dirty="0" smtClean="0"/>
                  <a:t>equation 1</a:t>
                </a:r>
                <a:r>
                  <a:rPr lang="en-US" sz="2400" baseline="30000" dirty="0" smtClean="0"/>
                  <a:t>1,2</a:t>
                </a:r>
                <a:r>
                  <a:rPr lang="en-US" sz="2400" dirty="0" smtClean="0"/>
                  <a:t> </a:t>
                </a:r>
                <a:r>
                  <a:rPr lang="en-US" sz="2400" dirty="0"/>
                  <a:t>which was then used to correct the uncorrected SIM irradiance </a:t>
                </a:r>
                <a:r>
                  <a:rPr lang="en-US" sz="2400" dirty="0" smtClean="0"/>
                  <a:t>(equation 3). </a:t>
                </a:r>
                <a:r>
                  <a:rPr lang="en-US" sz="2400" dirty="0"/>
                  <a:t>The graph above shows that the new corrected SIM irradiance is </a:t>
                </a:r>
                <a:r>
                  <a:rPr lang="en-US" sz="2400" dirty="0" smtClean="0"/>
                  <a:t>close  </a:t>
                </a:r>
                <a:r>
                  <a:rPr lang="en-US" sz="2400" dirty="0"/>
                  <a:t>to the NRLSSI data. To more closely see the differences between the NRLSSI data and the corrected irradiance, the absolute error (abs error = </a:t>
                </a:r>
                <a14:m>
                  <m:oMath xmlns:m="http://schemas.openxmlformats.org/officeDocument/2006/math">
                    <m:f>
                      <m:fPr>
                        <m:ctrlPr>
                          <a:rPr lang="mr-IN" sz="2400" i="1">
                            <a:latin typeface="Cambria Math" charset="0"/>
                          </a:rPr>
                        </m:ctrlPr>
                      </m:fPr>
                      <m:num>
                        <m:r>
                          <a:rPr lang="en-US" sz="2400" i="1">
                            <a:latin typeface="Cambria Math" charset="0"/>
                          </a:rPr>
                          <m:t>𝑁𝑅𝐿𝑆𝑆𝐼</m:t>
                        </m:r>
                        <m:r>
                          <a:rPr lang="en-US" sz="2400" i="1">
                            <a:latin typeface="Cambria Math" charset="0"/>
                          </a:rPr>
                          <m:t> −</m:t>
                        </m:r>
                        <m:r>
                          <a:rPr lang="en-US" sz="2400" i="1">
                            <a:latin typeface="Cambria Math" charset="0"/>
                          </a:rPr>
                          <m:t>𝑆𝐼𝑀</m:t>
                        </m:r>
                      </m:num>
                      <m:den>
                        <m:r>
                          <a:rPr lang="en-US" sz="2400" i="1">
                            <a:latin typeface="Cambria Math" charset="0"/>
                          </a:rPr>
                          <m:t>𝑁𝑅𝐿𝑆𝑆𝐼</m:t>
                        </m:r>
                      </m:den>
                    </m:f>
                  </m:oMath>
                </a14:m>
                <a:r>
                  <a:rPr lang="en-US" sz="2400" dirty="0"/>
                  <a:t>) was graphed. The absolute error </a:t>
                </a:r>
                <a:r>
                  <a:rPr lang="en-US" sz="2400" dirty="0" smtClean="0"/>
                  <a:t>is </a:t>
                </a:r>
                <a:r>
                  <a:rPr lang="en-US" sz="2400" dirty="0"/>
                  <a:t>small </a:t>
                </a:r>
                <a:r>
                  <a:rPr lang="en-US" sz="2400" dirty="0" smtClean="0"/>
                  <a:t>relative to the irradiance of the SIM and NRLSSI2 data which </a:t>
                </a:r>
                <a:r>
                  <a:rPr lang="en-US" sz="2400" dirty="0"/>
                  <a:t>indicates accurate results</a:t>
                </a:r>
                <a:r>
                  <a:rPr lang="en-US" sz="2400" dirty="0" smtClean="0"/>
                  <a:t>. The range of the absolute error at this wavelength is </a:t>
                </a:r>
                <a14:m>
                  <m:oMath xmlns:m="http://schemas.openxmlformats.org/officeDocument/2006/math">
                    <m:r>
                      <a:rPr lang="en-US" sz="2400" b="0" i="1" smtClean="0">
                        <a:latin typeface="Cambria Math" charset="0"/>
                      </a:rPr>
                      <m:t>−4.62∗</m:t>
                    </m:r>
                    <m:sSup>
                      <m:sSupPr>
                        <m:ctrlPr>
                          <a:rPr lang="en-US" sz="2400" b="0" i="1" smtClean="0">
                            <a:latin typeface="Cambria Math" charset="0"/>
                          </a:rPr>
                        </m:ctrlPr>
                      </m:sSupPr>
                      <m:e>
                        <m:r>
                          <a:rPr lang="en-US" sz="2400" b="0" i="1" smtClean="0">
                            <a:latin typeface="Cambria Math" charset="0"/>
                          </a:rPr>
                          <m:t>10</m:t>
                        </m:r>
                      </m:e>
                      <m:sup>
                        <m:r>
                          <a:rPr lang="en-US" sz="2400" b="0" i="1" smtClean="0">
                            <a:latin typeface="Cambria Math" charset="0"/>
                          </a:rPr>
                          <m:t>−13</m:t>
                        </m:r>
                      </m:sup>
                    </m:sSup>
                  </m:oMath>
                </a14:m>
                <a:r>
                  <a:rPr lang="en-US" sz="2400" dirty="0" smtClean="0"/>
                  <a:t> to </a:t>
                </a:r>
                <a14:m>
                  <m:oMath xmlns:m="http://schemas.openxmlformats.org/officeDocument/2006/math">
                    <m:r>
                      <a:rPr lang="en-US" sz="2400" b="0" i="1" smtClean="0">
                        <a:latin typeface="Cambria Math" charset="0"/>
                      </a:rPr>
                      <m:t>−1.65 ∗</m:t>
                    </m:r>
                    <m:sSup>
                      <m:sSupPr>
                        <m:ctrlPr>
                          <a:rPr lang="en-US" sz="2400" b="0" i="1" smtClean="0">
                            <a:latin typeface="Cambria Math" charset="0"/>
                          </a:rPr>
                        </m:ctrlPr>
                      </m:sSupPr>
                      <m:e>
                        <m:r>
                          <a:rPr lang="en-US" sz="2400" b="0" i="1" smtClean="0">
                            <a:latin typeface="Cambria Math" charset="0"/>
                          </a:rPr>
                          <m:t>10</m:t>
                        </m:r>
                      </m:e>
                      <m:sup>
                        <m:r>
                          <a:rPr lang="en-US" sz="2400" b="0" i="1" smtClean="0">
                            <a:latin typeface="Cambria Math" charset="0"/>
                          </a:rPr>
                          <m:t>−9</m:t>
                        </m:r>
                      </m:sup>
                    </m:sSup>
                  </m:oMath>
                </a14:m>
                <a:r>
                  <a:rPr lang="en-US" sz="2400" dirty="0" smtClean="0"/>
                  <a:t>. The absolute error at other wavelengths has a similarly small range.</a:t>
                </a:r>
              </a:p>
            </p:txBody>
          </p:sp>
        </mc:Choice>
        <mc:Fallback>
          <p:sp>
            <p:nvSpPr>
              <p:cNvPr id="115" name="TextBox 114"/>
              <p:cNvSpPr txBox="1">
                <a:spLocks noRot="1" noChangeAspect="1" noMove="1" noResize="1" noEditPoints="1" noAdjustHandles="1" noChangeArrowheads="1" noChangeShapeType="1" noTextEdit="1"/>
              </p:cNvSpPr>
              <p:nvPr/>
            </p:nvSpPr>
            <p:spPr>
              <a:xfrm>
                <a:off x="10432152" y="28512434"/>
                <a:ext cx="13797061" cy="3820213"/>
              </a:xfrm>
              <a:prstGeom prst="rect">
                <a:avLst/>
              </a:prstGeom>
              <a:blipFill rotWithShape="0">
                <a:blip r:embed="rId8"/>
                <a:stretch>
                  <a:fillRect l="-618" t="-2698" b="-5238"/>
                </a:stretch>
              </a:blipFill>
            </p:spPr>
            <p:txBody>
              <a:bodyPr/>
              <a:lstStyle/>
              <a:p>
                <a:r>
                  <a:rPr lang="en-US">
                    <a:noFill/>
                  </a:rPr>
                  <a:t> </a:t>
                </a:r>
              </a:p>
            </p:txBody>
          </p:sp>
        </mc:Fallback>
      </mc:AlternateContent>
      <p:pic>
        <p:nvPicPr>
          <p:cNvPr id="19" name="Picture 18"/>
          <p:cNvPicPr>
            <a:picLocks noChangeAspect="1"/>
          </p:cNvPicPr>
          <p:nvPr/>
        </p:nvPicPr>
        <p:blipFill rotWithShape="1">
          <a:blip r:embed="rId9">
            <a:extLst>
              <a:ext uri="{28A0092B-C50C-407E-A947-70E740481C1C}">
                <a14:useLocalDpi xmlns:a14="http://schemas.microsoft.com/office/drawing/2010/main" val="0"/>
              </a:ext>
            </a:extLst>
          </a:blip>
          <a:srcRect l="2831"/>
          <a:stretch/>
        </p:blipFill>
        <p:spPr>
          <a:xfrm>
            <a:off x="10435556" y="22440374"/>
            <a:ext cx="7493864" cy="5318170"/>
          </a:xfrm>
          <a:prstGeom prst="rect">
            <a:avLst/>
          </a:prstGeom>
        </p:spPr>
      </p:pic>
      <p:pic>
        <p:nvPicPr>
          <p:cNvPr id="20" name="Picture 19"/>
          <p:cNvPicPr>
            <a:picLocks noChangeAspect="1"/>
          </p:cNvPicPr>
          <p:nvPr/>
        </p:nvPicPr>
        <p:blipFill rotWithShape="1">
          <a:blip r:embed="rId10">
            <a:extLst>
              <a:ext uri="{28A0092B-C50C-407E-A947-70E740481C1C}">
                <a14:useLocalDpi xmlns:a14="http://schemas.microsoft.com/office/drawing/2010/main" val="0"/>
              </a:ext>
            </a:extLst>
          </a:blip>
          <a:srcRect l="6297" t="4345" r="4744"/>
          <a:stretch/>
        </p:blipFill>
        <p:spPr>
          <a:xfrm>
            <a:off x="24748575" y="22989683"/>
            <a:ext cx="7469066" cy="5088408"/>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300288" y="23085824"/>
            <a:ext cx="5666745" cy="5088408"/>
          </a:xfrm>
          <a:prstGeom prst="rect">
            <a:avLst/>
          </a:prstGeom>
        </p:spPr>
      </p:pic>
      <p:pic>
        <p:nvPicPr>
          <p:cNvPr id="24" name="Picture 23"/>
          <p:cNvPicPr>
            <a:picLocks noChangeAspect="1"/>
          </p:cNvPicPr>
          <p:nvPr/>
        </p:nvPicPr>
        <p:blipFill rotWithShape="1">
          <a:blip r:embed="rId12">
            <a:extLst>
              <a:ext uri="{28A0092B-C50C-407E-A947-70E740481C1C}">
                <a14:useLocalDpi xmlns:a14="http://schemas.microsoft.com/office/drawing/2010/main" val="0"/>
              </a:ext>
            </a:extLst>
          </a:blip>
          <a:srcRect b="3331"/>
          <a:stretch/>
        </p:blipFill>
        <p:spPr>
          <a:xfrm>
            <a:off x="31814898" y="10864084"/>
            <a:ext cx="5993663" cy="6148979"/>
          </a:xfrm>
          <a:prstGeom prst="rect">
            <a:avLst/>
          </a:prstGeom>
        </p:spPr>
      </p:pic>
      <p:pic>
        <p:nvPicPr>
          <p:cNvPr id="25" name="Picture 24"/>
          <p:cNvPicPr>
            <a:picLocks noChangeAspect="1"/>
          </p:cNvPicPr>
          <p:nvPr/>
        </p:nvPicPr>
        <p:blipFill rotWithShape="1">
          <a:blip r:embed="rId13">
            <a:extLst>
              <a:ext uri="{28A0092B-C50C-407E-A947-70E740481C1C}">
                <a14:useLocalDpi xmlns:a14="http://schemas.microsoft.com/office/drawing/2010/main" val="0"/>
              </a:ext>
            </a:extLst>
          </a:blip>
          <a:srcRect l="874" b="1905"/>
          <a:stretch/>
        </p:blipFill>
        <p:spPr>
          <a:xfrm>
            <a:off x="32275061" y="17202508"/>
            <a:ext cx="5717198" cy="5072953"/>
          </a:xfrm>
          <a:prstGeom prst="rect">
            <a:avLst/>
          </a:prstGeom>
        </p:spPr>
      </p:pic>
      <p:pic>
        <p:nvPicPr>
          <p:cNvPr id="26" name="Picture 2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475454" y="32651985"/>
            <a:ext cx="7146729" cy="5929536"/>
          </a:xfrm>
          <a:prstGeom prst="rect">
            <a:avLst/>
          </a:prstGeom>
        </p:spPr>
      </p:pic>
      <p:sp>
        <p:nvSpPr>
          <p:cNvPr id="49" name="TextBox 48"/>
          <p:cNvSpPr txBox="1"/>
          <p:nvPr/>
        </p:nvSpPr>
        <p:spPr>
          <a:xfrm>
            <a:off x="24581834" y="32301123"/>
            <a:ext cx="13483825" cy="440120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en-US" sz="4000" b="1" dirty="0" smtClean="0"/>
              <a:t>References:</a:t>
            </a:r>
            <a:endParaRPr lang="en-US" sz="4000" b="1" dirty="0" smtClean="0">
              <a:solidFill>
                <a:srgbClr val="002060"/>
              </a:solidFill>
            </a:endParaRPr>
          </a:p>
          <a:p>
            <a:r>
              <a:rPr lang="en-US" sz="2400" dirty="0" smtClean="0"/>
              <a:t>1. Harder </a:t>
            </a:r>
            <a:r>
              <a:rPr lang="en-US" sz="2400" dirty="0"/>
              <a:t>J. W., Lawrence G., </a:t>
            </a:r>
            <a:r>
              <a:rPr lang="en-US" sz="2400" dirty="0" err="1"/>
              <a:t>Fontenla</a:t>
            </a:r>
            <a:r>
              <a:rPr lang="en-US" sz="2400" dirty="0"/>
              <a:t> J., </a:t>
            </a:r>
            <a:r>
              <a:rPr lang="en-US" sz="2400" dirty="0" err="1"/>
              <a:t>Rottman</a:t>
            </a:r>
            <a:r>
              <a:rPr lang="en-US" sz="2400" dirty="0"/>
              <a:t> G., and Woods T.: 2005a, Solar Phys. 203, 141.</a:t>
            </a:r>
          </a:p>
          <a:p>
            <a:r>
              <a:rPr lang="en-US" sz="2400" dirty="0" smtClean="0"/>
              <a:t>2. Harder </a:t>
            </a:r>
            <a:r>
              <a:rPr lang="en-US" sz="2400" dirty="0"/>
              <a:t>J. W., </a:t>
            </a:r>
            <a:r>
              <a:rPr lang="en-US" sz="2400" dirty="0" err="1"/>
              <a:t>Fontenla</a:t>
            </a:r>
            <a:r>
              <a:rPr lang="en-US" sz="2400" dirty="0"/>
              <a:t> J., Lawrence G., Woods T., and </a:t>
            </a:r>
            <a:r>
              <a:rPr lang="en-US" sz="2400" dirty="0" err="1"/>
              <a:t>Rottman</a:t>
            </a:r>
            <a:r>
              <a:rPr lang="en-US" sz="2400" dirty="0"/>
              <a:t> G.: 2005b, Solar Phys. 203, </a:t>
            </a:r>
            <a:r>
              <a:rPr lang="en-US" sz="2400" dirty="0" smtClean="0"/>
              <a:t>169</a:t>
            </a:r>
          </a:p>
          <a:p>
            <a:r>
              <a:rPr lang="en-US" sz="2400" dirty="0" smtClean="0">
                <a:solidFill>
                  <a:srgbClr val="002060"/>
                </a:solidFill>
              </a:rPr>
              <a:t>3. </a:t>
            </a:r>
            <a:r>
              <a:rPr lang="en-US" sz="2400" dirty="0" err="1" smtClean="0">
                <a:solidFill>
                  <a:schemeClr val="tx1"/>
                </a:solidFill>
              </a:rPr>
              <a:t>Béland</a:t>
            </a:r>
            <a:r>
              <a:rPr lang="en-US" sz="2400" dirty="0" smtClean="0">
                <a:solidFill>
                  <a:schemeClr val="tx1"/>
                </a:solidFill>
              </a:rPr>
              <a:t> S., Harder J. W., Richard E., Snow M., Woods T., Sandoval L.. The SORCE Solar Irradiance Monitor: limitations of a two-instruments model</a:t>
            </a:r>
          </a:p>
          <a:p>
            <a:r>
              <a:rPr lang="en-US" sz="2400" dirty="0" smtClean="0">
                <a:solidFill>
                  <a:schemeClr val="tx1"/>
                </a:solidFill>
              </a:rPr>
              <a:t>4. </a:t>
            </a:r>
            <a:r>
              <a:rPr lang="en-US" sz="2400" dirty="0"/>
              <a:t>“SORCE (Solar Radiation and Climate Experiment).” </a:t>
            </a:r>
            <a:r>
              <a:rPr lang="en-US" sz="2400" i="1" dirty="0"/>
              <a:t>SORCE - </a:t>
            </a:r>
            <a:r>
              <a:rPr lang="en-US" sz="2400" i="1" dirty="0" err="1"/>
              <a:t>EoPortal</a:t>
            </a:r>
            <a:r>
              <a:rPr lang="en-US" sz="2400" i="1" dirty="0"/>
              <a:t> Directory - Satellite Missions</a:t>
            </a:r>
            <a:r>
              <a:rPr lang="en-US" sz="2400" dirty="0"/>
              <a:t>, </a:t>
            </a:r>
            <a:r>
              <a:rPr lang="en-US" sz="2400" dirty="0" err="1" smtClean="0"/>
              <a:t>EoPortal</a:t>
            </a:r>
            <a:endParaRPr lang="en-US" sz="2400" dirty="0"/>
          </a:p>
          <a:p>
            <a:r>
              <a:rPr lang="en-US" sz="2400" dirty="0" smtClean="0">
                <a:solidFill>
                  <a:schemeClr val="tx1"/>
                </a:solidFill>
              </a:rPr>
              <a:t>5.</a:t>
            </a:r>
            <a:r>
              <a:rPr lang="en-US" sz="2400" dirty="0"/>
              <a:t> “Multimedia.” </a:t>
            </a:r>
            <a:r>
              <a:rPr lang="en-US" sz="2400" i="1" dirty="0"/>
              <a:t>Laboratory for Atmospheric and Space Physics</a:t>
            </a:r>
            <a:r>
              <a:rPr lang="en-US" sz="2400" dirty="0"/>
              <a:t>, LASP, </a:t>
            </a:r>
            <a:r>
              <a:rPr lang="en-US" sz="2400" dirty="0" err="1"/>
              <a:t>lasp.colorado.edu</a:t>
            </a:r>
            <a:r>
              <a:rPr lang="en-US" sz="2400" dirty="0"/>
              <a:t>/home/</a:t>
            </a:r>
            <a:r>
              <a:rPr lang="en-US" sz="2400" dirty="0" err="1"/>
              <a:t>sorce</a:t>
            </a:r>
            <a:r>
              <a:rPr lang="en-US" sz="2400" dirty="0"/>
              <a:t>/mission/multimedia</a:t>
            </a:r>
            <a:r>
              <a:rPr lang="en-US" sz="2400" dirty="0" smtClean="0"/>
              <a:t>/</a:t>
            </a:r>
            <a:endParaRPr lang="en-US" sz="2400" dirty="0">
              <a:solidFill>
                <a:schemeClr val="tx1"/>
              </a:solidFill>
            </a:endParaRPr>
          </a:p>
        </p:txBody>
      </p:sp>
      <p:pic>
        <p:nvPicPr>
          <p:cNvPr id="29" name="Picture 2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622183" y="32639841"/>
            <a:ext cx="6701162" cy="5941679"/>
          </a:xfrm>
          <a:prstGeom prst="rect">
            <a:avLst/>
          </a:prstGeom>
        </p:spPr>
      </p:pic>
      <p:pic>
        <p:nvPicPr>
          <p:cNvPr id="59" name="Picture 5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75040" y="21178322"/>
            <a:ext cx="5194231" cy="4954003"/>
          </a:xfrm>
          <a:prstGeom prst="rect">
            <a:avLst/>
          </a:prstGeom>
        </p:spPr>
      </p:pic>
      <p:pic>
        <p:nvPicPr>
          <p:cNvPr id="8" name="Picture 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98221" y="17227811"/>
            <a:ext cx="7569773" cy="5249811"/>
          </a:xfrm>
          <a:prstGeom prst="rect">
            <a:avLst/>
          </a:prstGeom>
        </p:spPr>
      </p:pic>
      <p:pic>
        <p:nvPicPr>
          <p:cNvPr id="9" name="Picture 8"/>
          <p:cNvPicPr>
            <a:picLocks noChangeAspect="1"/>
          </p:cNvPicPr>
          <p:nvPr/>
        </p:nvPicPr>
        <p:blipFill rotWithShape="1">
          <a:blip r:embed="rId18">
            <a:extLst>
              <a:ext uri="{28A0092B-C50C-407E-A947-70E740481C1C}">
                <a14:useLocalDpi xmlns:a14="http://schemas.microsoft.com/office/drawing/2010/main" val="0"/>
              </a:ext>
            </a:extLst>
          </a:blip>
          <a:srcRect t="357" r="13199"/>
          <a:stretch/>
        </p:blipFill>
        <p:spPr>
          <a:xfrm>
            <a:off x="24651026" y="10913199"/>
            <a:ext cx="7163872" cy="6155656"/>
          </a:xfrm>
          <a:prstGeom prst="rect">
            <a:avLst/>
          </a:prstGeom>
        </p:spPr>
      </p:pic>
      <p:sp>
        <p:nvSpPr>
          <p:cNvPr id="43" name="TextBox 42"/>
          <p:cNvSpPr txBox="1"/>
          <p:nvPr/>
        </p:nvSpPr>
        <p:spPr>
          <a:xfrm>
            <a:off x="24581834" y="28796141"/>
            <a:ext cx="13519637" cy="329320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4000" b="1" dirty="0" smtClean="0"/>
              <a:t>Conclusions</a:t>
            </a:r>
          </a:p>
          <a:p>
            <a:pPr marL="342900" indent="-342900">
              <a:buFont typeface="Arial" charset="0"/>
              <a:buChar char="•"/>
            </a:pPr>
            <a:r>
              <a:rPr lang="en-US" sz="2400" dirty="0" smtClean="0"/>
              <a:t>NRLSSI2 spectrum has a different quiet sun than is measured by SIM. </a:t>
            </a:r>
          </a:p>
          <a:p>
            <a:pPr marL="457200" indent="-457200">
              <a:buFont typeface="Arial" charset="0"/>
              <a:buChar char="•"/>
            </a:pPr>
            <a:r>
              <a:rPr lang="en-US" sz="2400" dirty="0"/>
              <a:t>C</a:t>
            </a:r>
            <a:r>
              <a:rPr lang="en-US" sz="2400" dirty="0" smtClean="0"/>
              <a:t>hanges in prism transmission are wavelength dependent.</a:t>
            </a:r>
          </a:p>
          <a:p>
            <a:pPr marL="457200" indent="-457200">
              <a:buFont typeface="Arial" charset="0"/>
              <a:buChar char="•"/>
            </a:pPr>
            <a:r>
              <a:rPr lang="en-US" sz="2400" dirty="0" smtClean="0"/>
              <a:t>Overall, there is more agreement between NRLSSI2 and SIM later in the mission</a:t>
            </a:r>
          </a:p>
          <a:p>
            <a:pPr marL="457200" indent="-457200">
              <a:buFont typeface="Arial" charset="0"/>
              <a:buChar char="•"/>
            </a:pPr>
            <a:r>
              <a:rPr lang="en-US" sz="2400" dirty="0" smtClean="0"/>
              <a:t>The f function and calculated kappa are both zero when NRLSSI2 equals SIM irradiance.</a:t>
            </a:r>
          </a:p>
          <a:p>
            <a:pPr marL="457200" indent="-457200">
              <a:buFont typeface="Arial" charset="0"/>
              <a:buChar char="•"/>
            </a:pPr>
            <a:r>
              <a:rPr lang="en-US" sz="2400" dirty="0" smtClean="0"/>
              <a:t>There is more consistency between wavelengths between the SIM and the NRLSSI2 model in the IR. The UV and VIS exhibit more irregularity over wavelength.</a:t>
            </a:r>
          </a:p>
          <a:p>
            <a:pPr marL="457200" indent="-457200">
              <a:buFont typeface="Arial" charset="0"/>
              <a:buChar char="•"/>
            </a:pPr>
            <a:r>
              <a:rPr lang="en-US" sz="2400" dirty="0" smtClean="0"/>
              <a:t>IR is more stable </a:t>
            </a:r>
          </a:p>
        </p:txBody>
      </p:sp>
      <p:sp>
        <p:nvSpPr>
          <p:cNvPr id="18" name="Sun 17"/>
          <p:cNvSpPr/>
          <p:nvPr/>
        </p:nvSpPr>
        <p:spPr>
          <a:xfrm>
            <a:off x="35158887" y="300865"/>
            <a:ext cx="1965511" cy="2213465"/>
          </a:xfrm>
          <a:prstGeom prst="su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rotWithShape="1">
          <a:blip r:embed="rId19">
            <a:extLst>
              <a:ext uri="{28A0092B-C50C-407E-A947-70E740481C1C}">
                <a14:useLocalDpi xmlns:a14="http://schemas.microsoft.com/office/drawing/2010/main" val="0"/>
              </a:ext>
            </a:extLst>
          </a:blip>
          <a:srcRect r="-525" b="-150"/>
          <a:stretch/>
        </p:blipFill>
        <p:spPr>
          <a:xfrm>
            <a:off x="10475454" y="16114896"/>
            <a:ext cx="7490884" cy="5987276"/>
          </a:xfrm>
          <a:prstGeom prst="rect">
            <a:avLst/>
          </a:prstGeom>
        </p:spPr>
      </p:pic>
      <p:pic>
        <p:nvPicPr>
          <p:cNvPr id="33" name="Picture 32"/>
          <p:cNvPicPr>
            <a:picLocks noChangeAspect="1"/>
          </p:cNvPicPr>
          <p:nvPr/>
        </p:nvPicPr>
        <p:blipFill rotWithShape="1">
          <a:blip r:embed="rId20">
            <a:extLst>
              <a:ext uri="{28A0092B-C50C-407E-A947-70E740481C1C}">
                <a14:useLocalDpi xmlns:a14="http://schemas.microsoft.com/office/drawing/2010/main" val="0"/>
              </a:ext>
            </a:extLst>
          </a:blip>
          <a:srcRect l="651" t="-445" r="14221" b="-2"/>
          <a:stretch/>
        </p:blipFill>
        <p:spPr>
          <a:xfrm>
            <a:off x="10530175" y="10613995"/>
            <a:ext cx="7037285" cy="5401253"/>
          </a:xfrm>
          <a:prstGeom prst="rect">
            <a:avLst/>
          </a:prstGeom>
        </p:spPr>
      </p:pic>
      <p:pic>
        <p:nvPicPr>
          <p:cNvPr id="35" name="Picture 3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7904746" y="16282501"/>
            <a:ext cx="6245905" cy="5710365"/>
          </a:xfrm>
          <a:prstGeom prst="rect">
            <a:avLst/>
          </a:prstGeom>
        </p:spPr>
      </p:pic>
      <p:pic>
        <p:nvPicPr>
          <p:cNvPr id="2" name="Picture 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7622183" y="10609063"/>
            <a:ext cx="6308341" cy="5497750"/>
          </a:xfrm>
          <a:prstGeom prst="rect">
            <a:avLst/>
          </a:prstGeom>
        </p:spPr>
      </p:pic>
      <p:pic>
        <p:nvPicPr>
          <p:cNvPr id="3" name="Picture 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7966338" y="22331068"/>
            <a:ext cx="6122720" cy="5536782"/>
          </a:xfrm>
          <a:prstGeom prst="rect">
            <a:avLst/>
          </a:prstGeom>
        </p:spPr>
      </p:pic>
      <p:sp>
        <p:nvSpPr>
          <p:cNvPr id="44" name="TextBox 43"/>
          <p:cNvSpPr txBox="1"/>
          <p:nvPr/>
        </p:nvSpPr>
        <p:spPr>
          <a:xfrm>
            <a:off x="279198" y="35784441"/>
            <a:ext cx="9894039" cy="84638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900" smtClean="0"/>
          </a:p>
          <a:p>
            <a:r>
              <a:rPr lang="en-US" sz="2000" dirty="0" smtClean="0"/>
              <a:t>Figure 3:SIM Instrument </a:t>
            </a:r>
          </a:p>
          <a:p>
            <a:r>
              <a:rPr lang="en-US" sz="2000" dirty="0" smtClean="0"/>
              <a:t>Image </a:t>
            </a:r>
            <a:r>
              <a:rPr lang="en-US" sz="2000" dirty="0"/>
              <a:t>credit: LASP</a:t>
            </a:r>
          </a:p>
        </p:txBody>
      </p:sp>
      <p:sp>
        <p:nvSpPr>
          <p:cNvPr id="4" name="TextBox 3"/>
          <p:cNvSpPr txBox="1"/>
          <p:nvPr/>
        </p:nvSpPr>
        <p:spPr>
          <a:xfrm>
            <a:off x="10443999" y="2905777"/>
            <a:ext cx="13805164" cy="218521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4000" b="1" dirty="0"/>
              <a:t>Method 1: F function</a:t>
            </a:r>
          </a:p>
          <a:p>
            <a:r>
              <a:rPr lang="en-US" sz="2400" dirty="0"/>
              <a:t>Method one alters f function to find a prism degradation that satisfies equation 2 so that the uncorrected SIM irradiance and NRLSSI2 model data agree. The </a:t>
            </a:r>
            <a:r>
              <a:rPr lang="en-US" sz="2400" i="1" dirty="0"/>
              <a:t>a</a:t>
            </a:r>
            <a:r>
              <a:rPr lang="en-US" sz="2400" dirty="0" smtClean="0"/>
              <a:t>, </a:t>
            </a:r>
            <a:r>
              <a:rPr lang="en-US" sz="2400" dirty="0"/>
              <a:t>kappa, and solar exposure were the values in the recently released version 23 of SORCE SIM data. The </a:t>
            </a:r>
            <a:r>
              <a:rPr lang="en-US" sz="2400" i="1" dirty="0"/>
              <a:t>a</a:t>
            </a:r>
            <a:r>
              <a:rPr lang="en-US" sz="2400" dirty="0" smtClean="0"/>
              <a:t> </a:t>
            </a:r>
            <a:r>
              <a:rPr lang="en-US" sz="2400" dirty="0"/>
              <a:t>and kappa vary as a function of wavelength. The solar exposure varies as a function of SORCE day.</a:t>
            </a:r>
          </a:p>
        </p:txBody>
      </p:sp>
      <p:sp>
        <p:nvSpPr>
          <p:cNvPr id="6" name="TextBox 5"/>
          <p:cNvSpPr txBox="1"/>
          <p:nvPr/>
        </p:nvSpPr>
        <p:spPr>
          <a:xfrm>
            <a:off x="24651026" y="3627467"/>
            <a:ext cx="13432540"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600" b="1" dirty="0"/>
              <a:t>Method 2: Kappa</a:t>
            </a:r>
          </a:p>
          <a:p>
            <a:r>
              <a:rPr lang="en-US" sz="2400" dirty="0"/>
              <a:t>Method two alters kappa to find a prism degradation that satisfies equation 2 so that the uncorrected SIM irradiance and NRLSSI2 model data agree. Unlike Method one, kappa is altered as a function of </a:t>
            </a:r>
            <a:r>
              <a:rPr lang="en-US" sz="2400" dirty="0" smtClean="0"/>
              <a:t>SORCE </a:t>
            </a:r>
            <a:r>
              <a:rPr lang="en-US" sz="2400" dirty="0"/>
              <a:t>day and wavelength and the kappa value from the version 23 SORCE SIM data is not used. </a:t>
            </a:r>
            <a:r>
              <a:rPr lang="en-US" sz="2400" dirty="0" smtClean="0"/>
              <a:t>f’</a:t>
            </a:r>
            <a:r>
              <a:rPr lang="en-US" sz="2400" dirty="0" smtClean="0"/>
              <a:t> is held constant </a:t>
            </a:r>
            <a:r>
              <a:rPr lang="en-US" sz="2400" dirty="0"/>
              <a:t>at 1.0. The </a:t>
            </a:r>
            <a:r>
              <a:rPr lang="en-US" sz="2400" i="1" dirty="0"/>
              <a:t>a</a:t>
            </a:r>
            <a:r>
              <a:rPr lang="en-US" sz="2400" baseline="-25000" dirty="0" smtClean="0"/>
              <a:t> </a:t>
            </a:r>
            <a:r>
              <a:rPr lang="en-US" sz="2400" dirty="0"/>
              <a:t>and solar exposure are the values used in the recently released version 23 of SORCE SIM data. The </a:t>
            </a:r>
            <a:r>
              <a:rPr lang="en-US" sz="2400" i="1" dirty="0" smtClean="0"/>
              <a:t>a </a:t>
            </a:r>
            <a:r>
              <a:rPr lang="en-US" sz="2400" dirty="0" smtClean="0"/>
              <a:t>varies as </a:t>
            </a:r>
            <a:r>
              <a:rPr lang="en-US" sz="2400" dirty="0"/>
              <a:t>a function of wavelength and the solar exposure varies as a function of SORCE day.</a:t>
            </a:r>
          </a:p>
        </p:txBody>
      </p:sp>
      <p:pic>
        <p:nvPicPr>
          <p:cNvPr id="41" name="Picture 40"/>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9374463" y="36969635"/>
            <a:ext cx="8711308" cy="1897380"/>
          </a:xfrm>
          <a:prstGeom prst="rect">
            <a:avLst/>
          </a:prstGeom>
          <a:solidFill>
            <a:schemeClr val="lt1"/>
          </a:solidFill>
        </p:spPr>
      </p:pic>
      <p:sp>
        <p:nvSpPr>
          <p:cNvPr id="45" name="Sun 44"/>
          <p:cNvSpPr/>
          <p:nvPr/>
        </p:nvSpPr>
        <p:spPr>
          <a:xfrm>
            <a:off x="671872" y="36969635"/>
            <a:ext cx="1861383" cy="1904807"/>
          </a:xfrm>
          <a:prstGeom prst="su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36883" rtl="0" eaLnBrk="1" latinLnBrk="0" hangingPunct="1">
              <a:defRPr sz="6051" kern="1200">
                <a:solidFill>
                  <a:schemeClr val="lt1"/>
                </a:solidFill>
                <a:latin typeface="+mn-lt"/>
                <a:ea typeface="+mn-ea"/>
                <a:cs typeface="+mn-cs"/>
              </a:defRPr>
            </a:lvl1pPr>
            <a:lvl2pPr marL="1536883" algn="l" defTabSz="1536883" rtl="0" eaLnBrk="1" latinLnBrk="0" hangingPunct="1">
              <a:defRPr sz="6051" kern="1200">
                <a:solidFill>
                  <a:schemeClr val="lt1"/>
                </a:solidFill>
                <a:latin typeface="+mn-lt"/>
                <a:ea typeface="+mn-ea"/>
                <a:cs typeface="+mn-cs"/>
              </a:defRPr>
            </a:lvl2pPr>
            <a:lvl3pPr marL="3073767" algn="l" defTabSz="1536883" rtl="0" eaLnBrk="1" latinLnBrk="0" hangingPunct="1">
              <a:defRPr sz="6051" kern="1200">
                <a:solidFill>
                  <a:schemeClr val="lt1"/>
                </a:solidFill>
                <a:latin typeface="+mn-lt"/>
                <a:ea typeface="+mn-ea"/>
                <a:cs typeface="+mn-cs"/>
              </a:defRPr>
            </a:lvl3pPr>
            <a:lvl4pPr marL="4610650" algn="l" defTabSz="1536883" rtl="0" eaLnBrk="1" latinLnBrk="0" hangingPunct="1">
              <a:defRPr sz="6051" kern="1200">
                <a:solidFill>
                  <a:schemeClr val="lt1"/>
                </a:solidFill>
                <a:latin typeface="+mn-lt"/>
                <a:ea typeface="+mn-ea"/>
                <a:cs typeface="+mn-cs"/>
              </a:defRPr>
            </a:lvl4pPr>
            <a:lvl5pPr marL="6147534" algn="l" defTabSz="1536883" rtl="0" eaLnBrk="1" latinLnBrk="0" hangingPunct="1">
              <a:defRPr sz="6051" kern="1200">
                <a:solidFill>
                  <a:schemeClr val="lt1"/>
                </a:solidFill>
                <a:latin typeface="+mn-lt"/>
                <a:ea typeface="+mn-ea"/>
                <a:cs typeface="+mn-cs"/>
              </a:defRPr>
            </a:lvl5pPr>
            <a:lvl6pPr marL="7684416" algn="l" defTabSz="1536883" rtl="0" eaLnBrk="1" latinLnBrk="0" hangingPunct="1">
              <a:defRPr sz="6051" kern="1200">
                <a:solidFill>
                  <a:schemeClr val="lt1"/>
                </a:solidFill>
                <a:latin typeface="+mn-lt"/>
                <a:ea typeface="+mn-ea"/>
                <a:cs typeface="+mn-cs"/>
              </a:defRPr>
            </a:lvl6pPr>
            <a:lvl7pPr marL="9221299" algn="l" defTabSz="1536883" rtl="0" eaLnBrk="1" latinLnBrk="0" hangingPunct="1">
              <a:defRPr sz="6051" kern="1200">
                <a:solidFill>
                  <a:schemeClr val="lt1"/>
                </a:solidFill>
                <a:latin typeface="+mn-lt"/>
                <a:ea typeface="+mn-ea"/>
                <a:cs typeface="+mn-cs"/>
              </a:defRPr>
            </a:lvl7pPr>
            <a:lvl8pPr marL="10758183" algn="l" defTabSz="1536883" rtl="0" eaLnBrk="1" latinLnBrk="0" hangingPunct="1">
              <a:defRPr sz="6051" kern="1200">
                <a:solidFill>
                  <a:schemeClr val="lt1"/>
                </a:solidFill>
                <a:latin typeface="+mn-lt"/>
                <a:ea typeface="+mn-ea"/>
                <a:cs typeface="+mn-cs"/>
              </a:defRPr>
            </a:lvl8pPr>
            <a:lvl9pPr marL="12295066" algn="l" defTabSz="1536883" rtl="0" eaLnBrk="1" latinLnBrk="0" hangingPunct="1">
              <a:defRPr sz="6051"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208533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11766</TotalTime>
  <Words>1247</Words>
  <Application>Microsoft Macintosh PowerPoint</Application>
  <PresentationFormat>Custom</PresentationFormat>
  <Paragraphs>147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Cambria Math</vt:lpstr>
      <vt:lpstr>Century</vt:lpstr>
      <vt:lpstr>Mangal</vt:lpstr>
      <vt:lpstr>Trebuchet MS</vt:lpstr>
      <vt:lpstr>Wingdings 3</vt:lpstr>
      <vt:lpstr>Arial</vt:lpstr>
      <vt:lpstr>Facet</vt:lpstr>
      <vt:lpstr>Solar Spectral Irradiance: Measurements vs Models Bailey Donaldson – University of Colorado Boulder  Mentors: Laura Sandoval and Stephane Beland – LASP </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150</cp:revision>
  <dcterms:created xsi:type="dcterms:W3CDTF">2017-07-21T19:03:48Z</dcterms:created>
  <dcterms:modified xsi:type="dcterms:W3CDTF">2017-08-02T21:32:15Z</dcterms:modified>
</cp:coreProperties>
</file>