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E950-D97D-4041-ACF9-1378C3542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4F193A-4AB4-49C6-864C-35E69164E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C32AF-3A53-4772-994C-EE9F8399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3739B-81FC-4C68-A63A-AE41035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ED971-8D47-4CE1-B2F0-8AB9A930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8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4C02F-519D-456E-8417-4B7187F2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D88B4-EA1F-4302-87AB-3109EB001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5E4BD-6B5D-4184-A9BC-6EDABD0A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21CB-660E-4AC6-BBCE-B26E13CC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0D0AA-9461-4EFD-AA7C-790FC07C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4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585FC-B502-4F68-A137-700CB923C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E5C23-C449-46D0-9888-EEAB58049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CD737-60D6-47D8-9BA7-3420DBBF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AC343-67D4-4E02-98AF-73C10404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7FD06-A870-4D50-B9AE-FE90413F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3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AADF1-189E-4D17-95B4-CB0AF48D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57E7D-F401-4E35-A608-234DF517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50E96-3C0C-4E3E-971C-CA453EE3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39D8B-A09F-436B-8E0A-A2A3DB35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E043E-A2A9-4879-BAAB-B796520E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1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DE24-DE5D-4679-875B-05D7EC39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D0E20-EEE2-462D-9110-ADDB2AB9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131B0-C6F4-42E5-AD05-A4B7B5CF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7F759-8B21-428E-83DA-FEF71AC8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82404-E323-4220-B340-DF8BC4C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D7FF3-4281-4BB7-915A-98C1F5C4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ABA98-5C62-4037-9CE0-09469A27C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BBB5E-61E0-4A8D-994E-DE1744AF0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7D60A-08FE-4107-80C2-1DA4F876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24BE5-18A6-4D20-A8A1-EB5E63B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4626-018F-412F-8C4E-398A988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0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0F229-0EB9-41A7-90A9-8758B41E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4CF25-4AA9-4B1C-B116-E7A1971F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72CD3-E80B-4D09-B25B-A2EA15373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847BC-81E9-493A-AC4A-C6228585F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DA28B6-9DEE-475F-B9DC-0F2C68144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F2E21A-3BDA-4725-BCCE-72053F7D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5A9E4B-3EFB-4D43-8C7C-B998CA5C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2ABA67-98F0-49A3-B238-803EB19E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0C9C-21B6-417B-A718-47EC2695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F1A794-AF44-43BF-887A-25C7C5E1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8604C-0EAD-4D0A-895F-1FDF8D78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BBAE0-B0E4-40CD-9053-191CF5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0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4A45C4-E4C4-4619-A6AA-8349E400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A47C2-4E85-499E-911A-4905B431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EB9F3C-8444-40E5-9258-46AFBF9D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7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13AD-4C07-45EC-A272-6D0C6288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3B2A9-6777-4601-A95D-F4EA6B7A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ABD61B-7DF0-4ED9-8B66-238AABA3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56160-4A1E-48FF-A511-21994B99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DE6EA-D02F-44A6-A912-B2E65AB3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40569-1FE2-4565-8321-7D07E637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87EDC-4D34-4188-B46B-4A853D01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78B0B8-1F4A-4506-814F-57C0A2CC7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02246-6A4C-46EE-9226-16E8667F1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E1283-A5F5-4E43-BDF3-3FCCA54C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EDFA2-599C-4D2F-A823-A9D2ABA9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DDC05-810B-4F9B-8F9E-87D4BCA9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FC93EF-1C32-4FDC-9688-70EE41D0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0CFEA-3A33-4273-B9AE-B651781F5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EEBB8-A88F-4D18-A20D-E158B3D52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A090-4DF7-4A2A-8B23-4E2EDDC64C3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16710-AFE4-4639-A60B-5117496B1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4332B-6087-4E82-AD66-7C7797B93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7EE7-C453-4E93-9BD5-F04E1D33E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0EDF-D61A-41E4-993F-47EBB30A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6E462C-AE66-4824-8231-CDA49E71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041FA-2B45-40DF-9D0D-CE254CDB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97"/>
            <a:ext cx="12192001" cy="60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0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501-1</dc:creator>
  <cp:lastModifiedBy>최 병철</cp:lastModifiedBy>
  <cp:revision>1</cp:revision>
  <dcterms:created xsi:type="dcterms:W3CDTF">2020-04-10T03:37:29Z</dcterms:created>
  <dcterms:modified xsi:type="dcterms:W3CDTF">2020-04-10T09:26:41Z</dcterms:modified>
</cp:coreProperties>
</file>